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tags/tag12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3.xml" ContentType="application/vnd.openxmlformats-officedocument.presentationml.tags+xml"/>
  <Override PartName="/ppt/notesSlides/notesSlide19.xml" ContentType="application/vnd.openxmlformats-officedocument.presentationml.notesSlide+xml"/>
  <Override PartName="/ppt/tags/tag14.xml" ContentType="application/vnd.openxmlformats-officedocument.presentationml.tags+xml"/>
  <Override PartName="/ppt/notesSlides/notesSlide20.xml" ContentType="application/vnd.openxmlformats-officedocument.presentationml.notesSlide+xml"/>
  <Override PartName="/ppt/tags/tag15.xml" ContentType="application/vnd.openxmlformats-officedocument.presentationml.tags+xml"/>
  <Override PartName="/ppt/notesSlides/notesSlide21.xml" ContentType="application/vnd.openxmlformats-officedocument.presentationml.notesSlide+xml"/>
  <Override PartName="/ppt/tags/tag16.xml" ContentType="application/vnd.openxmlformats-officedocument.presentationml.tags+xml"/>
  <Override PartName="/ppt/notesSlides/notesSlide22.xml" ContentType="application/vnd.openxmlformats-officedocument.presentationml.notesSlide+xml"/>
  <Override PartName="/ppt/tags/tag17.xml" ContentType="application/vnd.openxmlformats-officedocument.presentationml.tags+xml"/>
  <Override PartName="/ppt/notesSlides/notesSlide23.xml" ContentType="application/vnd.openxmlformats-officedocument.presentationml.notesSlide+xml"/>
  <Override PartName="/ppt/tags/tag18.xml" ContentType="application/vnd.openxmlformats-officedocument.presentationml.tags+xml"/>
  <Override PartName="/ppt/notesSlides/notesSlide24.xml" ContentType="application/vnd.openxmlformats-officedocument.presentationml.notesSlide+xml"/>
  <Override PartName="/ppt/tags/tag19.xml" ContentType="application/vnd.openxmlformats-officedocument.presentationml.tags+xml"/>
  <Override PartName="/ppt/notesSlides/notesSlide25.xml" ContentType="application/vnd.openxmlformats-officedocument.presentationml.notesSlide+xml"/>
  <Override PartName="/ppt/tags/tag20.xml" ContentType="application/vnd.openxmlformats-officedocument.presentationml.tags+xml"/>
  <Override PartName="/ppt/notesSlides/notesSlide26.xml" ContentType="application/vnd.openxmlformats-officedocument.presentationml.notesSlide+xml"/>
  <Override PartName="/ppt/tags/tag21.xml" ContentType="application/vnd.openxmlformats-officedocument.presentationml.tags+xml"/>
  <Override PartName="/ppt/notesSlides/notesSlide27.xml" ContentType="application/vnd.openxmlformats-officedocument.presentationml.notesSlide+xml"/>
  <Override PartName="/ppt/tags/tag22.xml" ContentType="application/vnd.openxmlformats-officedocument.presentationml.tags+xml"/>
  <Override PartName="/ppt/notesSlides/notesSlide28.xml" ContentType="application/vnd.openxmlformats-officedocument.presentationml.notesSlide+xml"/>
  <Override PartName="/ppt/tags/tag23.xml" ContentType="application/vnd.openxmlformats-officedocument.presentationml.tags+xml"/>
  <Override PartName="/ppt/notesSlides/notesSlide29.xml" ContentType="application/vnd.openxmlformats-officedocument.presentationml.notesSlide+xml"/>
  <Override PartName="/ppt/tags/tag24.xml" ContentType="application/vnd.openxmlformats-officedocument.presentationml.tags+xml"/>
  <Override PartName="/ppt/notesSlides/notesSlide30.xml" ContentType="application/vnd.openxmlformats-officedocument.presentationml.notesSlide+xml"/>
  <Override PartName="/ppt/tags/tag25.xml" ContentType="application/vnd.openxmlformats-officedocument.presentationml.tags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1"/>
  </p:notesMasterIdLst>
  <p:handoutMasterIdLst>
    <p:handoutMasterId r:id="rId42"/>
  </p:handoutMasterIdLst>
  <p:sldIdLst>
    <p:sldId id="270" r:id="rId2"/>
    <p:sldId id="271" r:id="rId3"/>
    <p:sldId id="290" r:id="rId4"/>
    <p:sldId id="262" r:id="rId5"/>
    <p:sldId id="310" r:id="rId6"/>
    <p:sldId id="542" r:id="rId7"/>
    <p:sldId id="545" r:id="rId8"/>
    <p:sldId id="573" r:id="rId9"/>
    <p:sldId id="574" r:id="rId10"/>
    <p:sldId id="575" r:id="rId11"/>
    <p:sldId id="576" r:id="rId12"/>
    <p:sldId id="577" r:id="rId13"/>
    <p:sldId id="578" r:id="rId14"/>
    <p:sldId id="544" r:id="rId15"/>
    <p:sldId id="558" r:id="rId16"/>
    <p:sldId id="559" r:id="rId17"/>
    <p:sldId id="539" r:id="rId18"/>
    <p:sldId id="332" r:id="rId19"/>
    <p:sldId id="495" r:id="rId20"/>
    <p:sldId id="256" r:id="rId21"/>
    <p:sldId id="496" r:id="rId22"/>
    <p:sldId id="497" r:id="rId23"/>
    <p:sldId id="560" r:id="rId24"/>
    <p:sldId id="580" r:id="rId25"/>
    <p:sldId id="581" r:id="rId26"/>
    <p:sldId id="561" r:id="rId27"/>
    <p:sldId id="582" r:id="rId28"/>
    <p:sldId id="562" r:id="rId29"/>
    <p:sldId id="583" r:id="rId30"/>
    <p:sldId id="584" r:id="rId31"/>
    <p:sldId id="585" r:id="rId32"/>
    <p:sldId id="587" r:id="rId33"/>
    <p:sldId id="565" r:id="rId34"/>
    <p:sldId id="566" r:id="rId35"/>
    <p:sldId id="567" r:id="rId36"/>
    <p:sldId id="293" r:id="rId37"/>
    <p:sldId id="588" r:id="rId38"/>
    <p:sldId id="302" r:id="rId39"/>
    <p:sldId id="57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7D38"/>
    <a:srgbClr val="262626"/>
    <a:srgbClr val="012456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EE81B4-8C67-4A10-9281-22D463B60386}" v="81" dt="2018-10-02T11:16:28.473"/>
  </p1510:revLst>
</p1510:revInfo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3" autoAdjust="0"/>
    <p:restoredTop sz="92263" autoAdjust="0"/>
  </p:normalViewPr>
  <p:slideViewPr>
    <p:cSldViewPr>
      <p:cViewPr varScale="1">
        <p:scale>
          <a:sx n="60" d="100"/>
          <a:sy n="60" d="100"/>
        </p:scale>
        <p:origin x="866" y="3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48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42AB15FB-C1AC-49BC-B2BA-F07B5230ECE2}"/>
    <pc:docChg chg="undo custSel addSld delSld modSld sldOrd">
      <pc:chgData name="Rob Sewell" userId="c802df42025d5e1f" providerId="LiveId" clId="{42AB15FB-C1AC-49BC-B2BA-F07B5230ECE2}" dt="2018-09-01T07:44:05.452" v="1209"/>
      <pc:docMkLst>
        <pc:docMk/>
      </pc:docMkLst>
      <pc:sldChg chg="addSp delSp modSp modTransition">
        <pc:chgData name="Rob Sewell" userId="c802df42025d5e1f" providerId="LiveId" clId="{42AB15FB-C1AC-49BC-B2BA-F07B5230ECE2}" dt="2018-08-28T16:53:04.982" v="985" actId="20577"/>
        <pc:sldMkLst>
          <pc:docMk/>
          <pc:sldMk cId="1339349010" sldId="560"/>
        </pc:sldMkLst>
        <pc:spChg chg="add mod">
          <ac:chgData name="Rob Sewell" userId="c802df42025d5e1f" providerId="LiveId" clId="{42AB15FB-C1AC-49BC-B2BA-F07B5230ECE2}" dt="2018-08-28T16:53:04.982" v="985" actId="20577"/>
          <ac:spMkLst>
            <pc:docMk/>
            <pc:sldMk cId="1339349010" sldId="560"/>
            <ac:spMk id="5" creationId="{3F3A3D0D-DFFD-4D69-96E4-A6198A5BE479}"/>
          </ac:spMkLst>
        </pc:spChg>
        <pc:spChg chg="mod">
          <ac:chgData name="Rob Sewell" userId="c802df42025d5e1f" providerId="LiveId" clId="{42AB15FB-C1AC-49BC-B2BA-F07B5230ECE2}" dt="2018-08-28T16:45:58.131" v="867" actId="20577"/>
          <ac:spMkLst>
            <pc:docMk/>
            <pc:sldMk cId="1339349010" sldId="560"/>
            <ac:spMk id="8" creationId="{6C223FD1-1F2D-4F6E-8E10-9597F9712766}"/>
          </ac:spMkLst>
        </pc:spChg>
        <pc:picChg chg="del">
          <ac:chgData name="Rob Sewell" userId="c802df42025d5e1f" providerId="LiveId" clId="{42AB15FB-C1AC-49BC-B2BA-F07B5230ECE2}" dt="2018-08-28T16:45:54.865" v="866" actId="478"/>
          <ac:picMkLst>
            <pc:docMk/>
            <pc:sldMk cId="1339349010" sldId="560"/>
            <ac:picMk id="4" creationId="{0B862775-4DFD-4B9F-8B25-307C37E8824A}"/>
          </ac:picMkLst>
        </pc:picChg>
        <pc:picChg chg="add del mod">
          <ac:chgData name="Rob Sewell" userId="c802df42025d5e1f" providerId="LiveId" clId="{42AB15FB-C1AC-49BC-B2BA-F07B5230ECE2}" dt="2018-08-28T16:52:30.263" v="953" actId="478"/>
          <ac:picMkLst>
            <pc:docMk/>
            <pc:sldMk cId="1339349010" sldId="560"/>
            <ac:picMk id="6" creationId="{AF77441B-831A-4CC8-9746-3095849B73CE}"/>
          </ac:picMkLst>
        </pc:picChg>
      </pc:sldChg>
      <pc:sldChg chg="addSp delSp modSp">
        <pc:chgData name="Rob Sewell" userId="c802df42025d5e1f" providerId="LiveId" clId="{42AB15FB-C1AC-49BC-B2BA-F07B5230ECE2}" dt="2018-08-28T16:53:37.916" v="997"/>
        <pc:sldMkLst>
          <pc:docMk/>
          <pc:sldMk cId="2097254484" sldId="561"/>
        </pc:sldMkLst>
        <pc:spChg chg="add del">
          <ac:chgData name="Rob Sewell" userId="c802df42025d5e1f" providerId="LiveId" clId="{42AB15FB-C1AC-49BC-B2BA-F07B5230ECE2}" dt="2018-08-28T16:53:37.916" v="997"/>
          <ac:spMkLst>
            <pc:docMk/>
            <pc:sldMk cId="2097254484" sldId="561"/>
            <ac:spMk id="3" creationId="{52EF3727-EAC0-455B-8C98-4008D832A0EC}"/>
          </ac:spMkLst>
        </pc:spChg>
        <pc:spChg chg="mod">
          <ac:chgData name="Rob Sewell" userId="c802df42025d5e1f" providerId="LiveId" clId="{42AB15FB-C1AC-49BC-B2BA-F07B5230ECE2}" dt="2018-08-28T16:53:19.946" v="995" actId="20577"/>
          <ac:spMkLst>
            <pc:docMk/>
            <pc:sldMk cId="2097254484" sldId="561"/>
            <ac:spMk id="8" creationId="{6C223FD1-1F2D-4F6E-8E10-9597F9712766}"/>
          </ac:spMkLst>
        </pc:spChg>
      </pc:sldChg>
      <pc:sldChg chg="addSp delSp modSp add ord modTransition">
        <pc:chgData name="Rob Sewell" userId="c802df42025d5e1f" providerId="LiveId" clId="{42AB15FB-C1AC-49BC-B2BA-F07B5230ECE2}" dt="2018-08-28T16:22:06.230" v="128"/>
        <pc:sldMkLst>
          <pc:docMk/>
          <pc:sldMk cId="3696103716" sldId="573"/>
        </pc:sldMkLst>
        <pc:spChg chg="mod">
          <ac:chgData name="Rob Sewell" userId="c802df42025d5e1f" providerId="LiveId" clId="{42AB15FB-C1AC-49BC-B2BA-F07B5230ECE2}" dt="2018-08-28T16:20:37.964" v="112" actId="20577"/>
          <ac:spMkLst>
            <pc:docMk/>
            <pc:sldMk cId="3696103716" sldId="573"/>
            <ac:spMk id="2" creationId="{00000000-0000-0000-0000-000000000000}"/>
          </ac:spMkLst>
        </pc:spChg>
        <pc:spChg chg="del mod">
          <ac:chgData name="Rob Sewell" userId="c802df42025d5e1f" providerId="LiveId" clId="{42AB15FB-C1AC-49BC-B2BA-F07B5230ECE2}" dt="2018-08-28T16:20:04.148" v="74" actId="478"/>
          <ac:spMkLst>
            <pc:docMk/>
            <pc:sldMk cId="3696103716" sldId="573"/>
            <ac:spMk id="4" creationId="{45CD38A1-BA2A-4E6F-9FAD-95B774BE1F4D}"/>
          </ac:spMkLst>
        </pc:spChg>
        <pc:spChg chg="del">
          <ac:chgData name="Rob Sewell" userId="c802df42025d5e1f" providerId="LiveId" clId="{42AB15FB-C1AC-49BC-B2BA-F07B5230ECE2}" dt="2018-08-28T16:17:20.980" v="41" actId="478"/>
          <ac:spMkLst>
            <pc:docMk/>
            <pc:sldMk cId="3696103716" sldId="573"/>
            <ac:spMk id="5" creationId="{18F0E889-AD7A-4265-892F-329E07041F71}"/>
          </ac:spMkLst>
        </pc:spChg>
        <pc:spChg chg="del">
          <ac:chgData name="Rob Sewell" userId="c802df42025d5e1f" providerId="LiveId" clId="{42AB15FB-C1AC-49BC-B2BA-F07B5230ECE2}" dt="2018-08-28T16:17:19.437" v="40" actId="478"/>
          <ac:spMkLst>
            <pc:docMk/>
            <pc:sldMk cId="3696103716" sldId="573"/>
            <ac:spMk id="6" creationId="{F3383A4A-FC88-4266-87DF-4A7A720BEC7D}"/>
          </ac:spMkLst>
        </pc:spChg>
        <pc:spChg chg="del mod">
          <ac:chgData name="Rob Sewell" userId="c802df42025d5e1f" providerId="LiveId" clId="{42AB15FB-C1AC-49BC-B2BA-F07B5230ECE2}" dt="2018-08-28T16:21:02.058" v="117" actId="478"/>
          <ac:spMkLst>
            <pc:docMk/>
            <pc:sldMk cId="3696103716" sldId="573"/>
            <ac:spMk id="7" creationId="{00000000-0000-0000-0000-000000000000}"/>
          </ac:spMkLst>
        </pc:spChg>
        <pc:spChg chg="add del mod">
          <ac:chgData name="Rob Sewell" userId="c802df42025d5e1f" providerId="LiveId" clId="{42AB15FB-C1AC-49BC-B2BA-F07B5230ECE2}" dt="2018-08-28T16:20:05.929" v="75" actId="478"/>
          <ac:spMkLst>
            <pc:docMk/>
            <pc:sldMk cId="3696103716" sldId="573"/>
            <ac:spMk id="11" creationId="{DD7B6494-60DC-4FFC-9081-D1019923EF0B}"/>
          </ac:spMkLst>
        </pc:spChg>
        <pc:spChg chg="add del mod">
          <ac:chgData name="Rob Sewell" userId="c802df42025d5e1f" providerId="LiveId" clId="{42AB15FB-C1AC-49BC-B2BA-F07B5230ECE2}" dt="2018-08-28T16:21:04.778" v="118" actId="478"/>
          <ac:spMkLst>
            <pc:docMk/>
            <pc:sldMk cId="3696103716" sldId="573"/>
            <ac:spMk id="13" creationId="{29F61DA5-4861-4070-9F1F-C80280C01BBB}"/>
          </ac:spMkLst>
        </pc:spChg>
        <pc:spChg chg="add mod">
          <ac:chgData name="Rob Sewell" userId="c802df42025d5e1f" providerId="LiveId" clId="{42AB15FB-C1AC-49BC-B2BA-F07B5230ECE2}" dt="2018-08-28T16:21:50.722" v="124" actId="1076"/>
          <ac:spMkLst>
            <pc:docMk/>
            <pc:sldMk cId="3696103716" sldId="573"/>
            <ac:spMk id="14" creationId="{D7D5ACE3-D10D-4B80-908E-3C771FA4CA84}"/>
          </ac:spMkLst>
        </pc:spChg>
        <pc:spChg chg="add del">
          <ac:chgData name="Rob Sewell" userId="c802df42025d5e1f" providerId="LiveId" clId="{42AB15FB-C1AC-49BC-B2BA-F07B5230ECE2}" dt="2018-08-28T16:21:57.396" v="126"/>
          <ac:spMkLst>
            <pc:docMk/>
            <pc:sldMk cId="3696103716" sldId="573"/>
            <ac:spMk id="15" creationId="{CE244E6A-9D09-4E81-8EE5-1F2D20B9E682}"/>
          </ac:spMkLst>
        </pc:spChg>
        <pc:picChg chg="mod">
          <ac:chgData name="Rob Sewell" userId="c802df42025d5e1f" providerId="LiveId" clId="{42AB15FB-C1AC-49BC-B2BA-F07B5230ECE2}" dt="2018-08-28T16:20:56.926" v="116" actId="1076"/>
          <ac:picMkLst>
            <pc:docMk/>
            <pc:sldMk cId="3696103716" sldId="573"/>
            <ac:picMk id="3" creationId="{8DDEB027-A3D8-4824-98D1-94034E381D1A}"/>
          </ac:picMkLst>
        </pc:picChg>
        <pc:cxnChg chg="add del mod">
          <ac:chgData name="Rob Sewell" userId="c802df42025d5e1f" providerId="LiveId" clId="{42AB15FB-C1AC-49BC-B2BA-F07B5230ECE2}" dt="2018-08-28T16:19:30.982" v="70" actId="478"/>
          <ac:cxnSpMkLst>
            <pc:docMk/>
            <pc:sldMk cId="3696103716" sldId="573"/>
            <ac:cxnSpMk id="9" creationId="{76259FB2-1C84-420B-8DFB-2C9A15D1AC13}"/>
          </ac:cxnSpMkLst>
        </pc:cxnChg>
      </pc:sldChg>
      <pc:sldChg chg="addSp modSp add modTransition">
        <pc:chgData name="Rob Sewell" userId="c802df42025d5e1f" providerId="LiveId" clId="{42AB15FB-C1AC-49BC-B2BA-F07B5230ECE2}" dt="2018-08-28T16:30:37.430" v="357" actId="20577"/>
        <pc:sldMkLst>
          <pc:docMk/>
          <pc:sldMk cId="2057696434" sldId="574"/>
        </pc:sldMkLst>
        <pc:spChg chg="add mod">
          <ac:chgData name="Rob Sewell" userId="c802df42025d5e1f" providerId="LiveId" clId="{42AB15FB-C1AC-49BC-B2BA-F07B5230ECE2}" dt="2018-08-28T16:23:45.294" v="142" actId="207"/>
          <ac:spMkLst>
            <pc:docMk/>
            <pc:sldMk cId="2057696434" sldId="574"/>
            <ac:spMk id="4" creationId="{71A5C872-1C2C-4410-B8A4-F99CDBCCE169}"/>
          </ac:spMkLst>
        </pc:spChg>
        <pc:spChg chg="add mod">
          <ac:chgData name="Rob Sewell" userId="c802df42025d5e1f" providerId="LiveId" clId="{42AB15FB-C1AC-49BC-B2BA-F07B5230ECE2}" dt="2018-08-28T16:24:11.717" v="157" actId="1076"/>
          <ac:spMkLst>
            <pc:docMk/>
            <pc:sldMk cId="2057696434" sldId="574"/>
            <ac:spMk id="5" creationId="{AA15B294-7A12-4AE8-893F-42F0682F59B9}"/>
          </ac:spMkLst>
        </pc:spChg>
        <pc:spChg chg="add mod">
          <ac:chgData name="Rob Sewell" userId="c802df42025d5e1f" providerId="LiveId" clId="{42AB15FB-C1AC-49BC-B2BA-F07B5230ECE2}" dt="2018-08-28T16:30:37.430" v="357" actId="20577"/>
          <ac:spMkLst>
            <pc:docMk/>
            <pc:sldMk cId="2057696434" sldId="574"/>
            <ac:spMk id="6" creationId="{87C8EAFE-A65B-48D0-AADD-81295C87574E}"/>
          </ac:spMkLst>
        </pc:spChg>
        <pc:spChg chg="mod">
          <ac:chgData name="Rob Sewell" userId="c802df42025d5e1f" providerId="LiveId" clId="{42AB15FB-C1AC-49BC-B2BA-F07B5230ECE2}" dt="2018-08-28T16:23:08.654" v="136" actId="14100"/>
          <ac:spMkLst>
            <pc:docMk/>
            <pc:sldMk cId="2057696434" sldId="574"/>
            <ac:spMk id="14" creationId="{D7D5ACE3-D10D-4B80-908E-3C771FA4CA84}"/>
          </ac:spMkLst>
        </pc:spChg>
        <pc:picChg chg="mod">
          <ac:chgData name="Rob Sewell" userId="c802df42025d5e1f" providerId="LiveId" clId="{42AB15FB-C1AC-49BC-B2BA-F07B5230ECE2}" dt="2018-08-28T16:22:43.233" v="133" actId="14100"/>
          <ac:picMkLst>
            <pc:docMk/>
            <pc:sldMk cId="2057696434" sldId="574"/>
            <ac:picMk id="3" creationId="{8DDEB027-A3D8-4824-98D1-94034E381D1A}"/>
          </ac:picMkLst>
        </pc:picChg>
      </pc:sldChg>
      <pc:sldChg chg="modSp add">
        <pc:chgData name="Rob Sewell" userId="c802df42025d5e1f" providerId="LiveId" clId="{42AB15FB-C1AC-49BC-B2BA-F07B5230ECE2}" dt="2018-08-28T16:31:54.097" v="417" actId="20577"/>
        <pc:sldMkLst>
          <pc:docMk/>
          <pc:sldMk cId="3447141575" sldId="575"/>
        </pc:sldMkLst>
        <pc:spChg chg="mod">
          <ac:chgData name="Rob Sewell" userId="c802df42025d5e1f" providerId="LiveId" clId="{42AB15FB-C1AC-49BC-B2BA-F07B5230ECE2}" dt="2018-08-28T16:30:02.252" v="330" actId="208"/>
          <ac:spMkLst>
            <pc:docMk/>
            <pc:sldMk cId="3447141575" sldId="575"/>
            <ac:spMk id="4" creationId="{71A5C872-1C2C-4410-B8A4-F99CDBCCE169}"/>
          </ac:spMkLst>
        </pc:spChg>
        <pc:spChg chg="mod">
          <ac:chgData name="Rob Sewell" userId="c802df42025d5e1f" providerId="LiveId" clId="{42AB15FB-C1AC-49BC-B2BA-F07B5230ECE2}" dt="2018-08-28T16:30:16.415" v="335" actId="207"/>
          <ac:spMkLst>
            <pc:docMk/>
            <pc:sldMk cId="3447141575" sldId="575"/>
            <ac:spMk id="5" creationId="{AA15B294-7A12-4AE8-893F-42F0682F59B9}"/>
          </ac:spMkLst>
        </pc:spChg>
        <pc:spChg chg="mod">
          <ac:chgData name="Rob Sewell" userId="c802df42025d5e1f" providerId="LiveId" clId="{42AB15FB-C1AC-49BC-B2BA-F07B5230ECE2}" dt="2018-08-28T16:31:54.097" v="417" actId="20577"/>
          <ac:spMkLst>
            <pc:docMk/>
            <pc:sldMk cId="3447141575" sldId="575"/>
            <ac:spMk id="6" creationId="{87C8EAFE-A65B-48D0-AADD-81295C87574E}"/>
          </ac:spMkLst>
        </pc:spChg>
        <pc:spChg chg="mod">
          <ac:chgData name="Rob Sewell" userId="c802df42025d5e1f" providerId="LiveId" clId="{42AB15FB-C1AC-49BC-B2BA-F07B5230ECE2}" dt="2018-08-28T16:29:35.282" v="325" actId="208"/>
          <ac:spMkLst>
            <pc:docMk/>
            <pc:sldMk cId="3447141575" sldId="575"/>
            <ac:spMk id="14" creationId="{D7D5ACE3-D10D-4B80-908E-3C771FA4CA84}"/>
          </ac:spMkLst>
        </pc:spChg>
        <pc:picChg chg="mod">
          <ac:chgData name="Rob Sewell" userId="c802df42025d5e1f" providerId="LiveId" clId="{42AB15FB-C1AC-49BC-B2BA-F07B5230ECE2}" dt="2018-08-28T16:28:58.230" v="323" actId="1076"/>
          <ac:picMkLst>
            <pc:docMk/>
            <pc:sldMk cId="3447141575" sldId="575"/>
            <ac:picMk id="3" creationId="{8DDEB027-A3D8-4824-98D1-94034E381D1A}"/>
          </ac:picMkLst>
        </pc:picChg>
      </pc:sldChg>
      <pc:sldChg chg="modSp add">
        <pc:chgData name="Rob Sewell" userId="c802df42025d5e1f" providerId="LiveId" clId="{42AB15FB-C1AC-49BC-B2BA-F07B5230ECE2}" dt="2018-08-28T16:35:16.548" v="525" actId="20577"/>
        <pc:sldMkLst>
          <pc:docMk/>
          <pc:sldMk cId="4042688467" sldId="576"/>
        </pc:sldMkLst>
        <pc:spChg chg="mod">
          <ac:chgData name="Rob Sewell" userId="c802df42025d5e1f" providerId="LiveId" clId="{42AB15FB-C1AC-49BC-B2BA-F07B5230ECE2}" dt="2018-08-28T16:34:15.702" v="426" actId="207"/>
          <ac:spMkLst>
            <pc:docMk/>
            <pc:sldMk cId="4042688467" sldId="576"/>
            <ac:spMk id="4" creationId="{71A5C872-1C2C-4410-B8A4-F99CDBCCE169}"/>
          </ac:spMkLst>
        </pc:spChg>
        <pc:spChg chg="mod">
          <ac:chgData name="Rob Sewell" userId="c802df42025d5e1f" providerId="LiveId" clId="{42AB15FB-C1AC-49BC-B2BA-F07B5230ECE2}" dt="2018-08-28T16:34:29.581" v="438" actId="207"/>
          <ac:spMkLst>
            <pc:docMk/>
            <pc:sldMk cId="4042688467" sldId="576"/>
            <ac:spMk id="5" creationId="{AA15B294-7A12-4AE8-893F-42F0682F59B9}"/>
          </ac:spMkLst>
        </pc:spChg>
        <pc:spChg chg="mod">
          <ac:chgData name="Rob Sewell" userId="c802df42025d5e1f" providerId="LiveId" clId="{42AB15FB-C1AC-49BC-B2BA-F07B5230ECE2}" dt="2018-08-28T16:35:16.548" v="525" actId="20577"/>
          <ac:spMkLst>
            <pc:docMk/>
            <pc:sldMk cId="4042688467" sldId="576"/>
            <ac:spMk id="6" creationId="{87C8EAFE-A65B-48D0-AADD-81295C87574E}"/>
          </ac:spMkLst>
        </pc:spChg>
        <pc:spChg chg="mod">
          <ac:chgData name="Rob Sewell" userId="c802df42025d5e1f" providerId="LiveId" clId="{42AB15FB-C1AC-49BC-B2BA-F07B5230ECE2}" dt="2018-08-28T16:34:06.432" v="424" actId="208"/>
          <ac:spMkLst>
            <pc:docMk/>
            <pc:sldMk cId="4042688467" sldId="576"/>
            <ac:spMk id="14" creationId="{D7D5ACE3-D10D-4B80-908E-3C771FA4CA84}"/>
          </ac:spMkLst>
        </pc:spChg>
      </pc:sldChg>
      <pc:sldChg chg="addSp delSp modSp add">
        <pc:chgData name="Rob Sewell" userId="c802df42025d5e1f" providerId="LiveId" clId="{42AB15FB-C1AC-49BC-B2BA-F07B5230ECE2}" dt="2018-08-28T16:40:32.462" v="703" actId="20577"/>
        <pc:sldMkLst>
          <pc:docMk/>
          <pc:sldMk cId="1273656876" sldId="577"/>
        </pc:sldMkLst>
        <pc:spChg chg="del">
          <ac:chgData name="Rob Sewell" userId="c802df42025d5e1f" providerId="LiveId" clId="{42AB15FB-C1AC-49BC-B2BA-F07B5230ECE2}" dt="2018-08-28T16:37:05.054" v="527" actId="478"/>
          <ac:spMkLst>
            <pc:docMk/>
            <pc:sldMk cId="1273656876" sldId="577"/>
            <ac:spMk id="4" creationId="{71A5C872-1C2C-4410-B8A4-F99CDBCCE169}"/>
          </ac:spMkLst>
        </pc:spChg>
        <pc:spChg chg="del">
          <ac:chgData name="Rob Sewell" userId="c802df42025d5e1f" providerId="LiveId" clId="{42AB15FB-C1AC-49BC-B2BA-F07B5230ECE2}" dt="2018-08-28T16:37:07.040" v="528" actId="478"/>
          <ac:spMkLst>
            <pc:docMk/>
            <pc:sldMk cId="1273656876" sldId="577"/>
            <ac:spMk id="5" creationId="{AA15B294-7A12-4AE8-893F-42F0682F59B9}"/>
          </ac:spMkLst>
        </pc:spChg>
        <pc:spChg chg="mod">
          <ac:chgData name="Rob Sewell" userId="c802df42025d5e1f" providerId="LiveId" clId="{42AB15FB-C1AC-49BC-B2BA-F07B5230ECE2}" dt="2018-08-28T16:40:32.462" v="703" actId="20577"/>
          <ac:spMkLst>
            <pc:docMk/>
            <pc:sldMk cId="1273656876" sldId="577"/>
            <ac:spMk id="6" creationId="{87C8EAFE-A65B-48D0-AADD-81295C87574E}"/>
          </ac:spMkLst>
        </pc:spChg>
        <pc:spChg chg="add mod">
          <ac:chgData name="Rob Sewell" userId="c802df42025d5e1f" providerId="LiveId" clId="{42AB15FB-C1AC-49BC-B2BA-F07B5230ECE2}" dt="2018-08-28T16:38:44.015" v="554" actId="207"/>
          <ac:spMkLst>
            <pc:docMk/>
            <pc:sldMk cId="1273656876" sldId="577"/>
            <ac:spMk id="8" creationId="{F90A214D-4C30-44A0-B17A-860D55EFB319}"/>
          </ac:spMkLst>
        </pc:spChg>
        <pc:spChg chg="mod">
          <ac:chgData name="Rob Sewell" userId="c802df42025d5e1f" providerId="LiveId" clId="{42AB15FB-C1AC-49BC-B2BA-F07B5230ECE2}" dt="2018-08-28T16:38:09.952" v="540" actId="14100"/>
          <ac:spMkLst>
            <pc:docMk/>
            <pc:sldMk cId="1273656876" sldId="577"/>
            <ac:spMk id="14" creationId="{D7D5ACE3-D10D-4B80-908E-3C771FA4CA84}"/>
          </ac:spMkLst>
        </pc:spChg>
        <pc:picChg chg="mod">
          <ac:chgData name="Rob Sewell" userId="c802df42025d5e1f" providerId="LiveId" clId="{42AB15FB-C1AC-49BC-B2BA-F07B5230ECE2}" dt="2018-08-28T16:37:54.662" v="537" actId="14100"/>
          <ac:picMkLst>
            <pc:docMk/>
            <pc:sldMk cId="1273656876" sldId="577"/>
            <ac:picMk id="3" creationId="{8DDEB027-A3D8-4824-98D1-94034E381D1A}"/>
          </ac:picMkLst>
        </pc:picChg>
      </pc:sldChg>
      <pc:sldChg chg="modSp add">
        <pc:chgData name="Rob Sewell" userId="c802df42025d5e1f" providerId="LiveId" clId="{42AB15FB-C1AC-49BC-B2BA-F07B5230ECE2}" dt="2018-08-28T16:42:54.532" v="862" actId="20577"/>
        <pc:sldMkLst>
          <pc:docMk/>
          <pc:sldMk cId="3595462446" sldId="578"/>
        </pc:sldMkLst>
        <pc:spChg chg="mod">
          <ac:chgData name="Rob Sewell" userId="c802df42025d5e1f" providerId="LiveId" clId="{42AB15FB-C1AC-49BC-B2BA-F07B5230ECE2}" dt="2018-08-28T16:42:54.532" v="862" actId="20577"/>
          <ac:spMkLst>
            <pc:docMk/>
            <pc:sldMk cId="3595462446" sldId="578"/>
            <ac:spMk id="6" creationId="{87C8EAFE-A65B-48D0-AADD-81295C87574E}"/>
          </ac:spMkLst>
        </pc:spChg>
        <pc:spChg chg="mod">
          <ac:chgData name="Rob Sewell" userId="c802df42025d5e1f" providerId="LiveId" clId="{42AB15FB-C1AC-49BC-B2BA-F07B5230ECE2}" dt="2018-08-28T16:41:57.708" v="732" actId="14100"/>
          <ac:spMkLst>
            <pc:docMk/>
            <pc:sldMk cId="3595462446" sldId="578"/>
            <ac:spMk id="8" creationId="{F90A214D-4C30-44A0-B17A-860D55EFB319}"/>
          </ac:spMkLst>
        </pc:spChg>
        <pc:spChg chg="mod">
          <ac:chgData name="Rob Sewell" userId="c802df42025d5e1f" providerId="LiveId" clId="{42AB15FB-C1AC-49BC-B2BA-F07B5230ECE2}" dt="2018-08-28T16:41:36.598" v="707" actId="208"/>
          <ac:spMkLst>
            <pc:docMk/>
            <pc:sldMk cId="3595462446" sldId="578"/>
            <ac:spMk id="14" creationId="{D7D5ACE3-D10D-4B80-908E-3C771FA4CA84}"/>
          </ac:spMkLst>
        </pc:spChg>
      </pc:sldChg>
      <pc:sldChg chg="delSp modSp add modTransition">
        <pc:chgData name="Rob Sewell" userId="c802df42025d5e1f" providerId="LiveId" clId="{42AB15FB-C1AC-49BC-B2BA-F07B5230ECE2}" dt="2018-08-28T16:51:42.865" v="951"/>
        <pc:sldMkLst>
          <pc:docMk/>
          <pc:sldMk cId="1464053900" sldId="580"/>
        </pc:sldMkLst>
        <pc:spChg chg="del">
          <ac:chgData name="Rob Sewell" userId="c802df42025d5e1f" providerId="LiveId" clId="{42AB15FB-C1AC-49BC-B2BA-F07B5230ECE2}" dt="2018-08-28T16:50:19.763" v="948" actId="478"/>
          <ac:spMkLst>
            <pc:docMk/>
            <pc:sldMk cId="1464053900" sldId="580"/>
            <ac:spMk id="5" creationId="{3F3A3D0D-DFFD-4D69-96E4-A6198A5BE479}"/>
          </ac:spMkLst>
        </pc:spChg>
        <pc:spChg chg="mod">
          <ac:chgData name="Rob Sewell" userId="c802df42025d5e1f" providerId="LiveId" clId="{42AB15FB-C1AC-49BC-B2BA-F07B5230ECE2}" dt="2018-08-28T16:49:32.884" v="945" actId="20577"/>
          <ac:spMkLst>
            <pc:docMk/>
            <pc:sldMk cId="1464053900" sldId="580"/>
            <ac:spMk id="8" creationId="{6C223FD1-1F2D-4F6E-8E10-9597F9712766}"/>
          </ac:spMkLst>
        </pc:spChg>
        <pc:picChg chg="mod">
          <ac:chgData name="Rob Sewell" userId="c802df42025d5e1f" providerId="LiveId" clId="{42AB15FB-C1AC-49BC-B2BA-F07B5230ECE2}" dt="2018-08-28T16:50:23.746" v="949" actId="1076"/>
          <ac:picMkLst>
            <pc:docMk/>
            <pc:sldMk cId="1464053900" sldId="580"/>
            <ac:picMk id="6" creationId="{AF77441B-831A-4CC8-9746-3095849B73CE}"/>
          </ac:picMkLst>
        </pc:picChg>
      </pc:sldChg>
      <pc:sldChg chg="modSp add ord">
        <pc:chgData name="Rob Sewell" userId="c802df42025d5e1f" providerId="LiveId" clId="{42AB15FB-C1AC-49BC-B2BA-F07B5230ECE2}" dt="2018-08-28T16:52:59.932" v="984" actId="20577"/>
        <pc:sldMkLst>
          <pc:docMk/>
          <pc:sldMk cId="2680760421" sldId="581"/>
        </pc:sldMkLst>
        <pc:spChg chg="mod">
          <ac:chgData name="Rob Sewell" userId="c802df42025d5e1f" providerId="LiveId" clId="{42AB15FB-C1AC-49BC-B2BA-F07B5230ECE2}" dt="2018-08-28T16:52:59.932" v="984" actId="20577"/>
          <ac:spMkLst>
            <pc:docMk/>
            <pc:sldMk cId="2680760421" sldId="581"/>
            <ac:spMk id="5" creationId="{3F3A3D0D-DFFD-4D69-96E4-A6198A5BE479}"/>
          </ac:spMkLst>
        </pc:spChg>
        <pc:spChg chg="mod">
          <ac:chgData name="Rob Sewell" userId="c802df42025d5e1f" providerId="LiveId" clId="{42AB15FB-C1AC-49BC-B2BA-F07B5230ECE2}" dt="2018-08-28T16:52:46.534" v="970" actId="20577"/>
          <ac:spMkLst>
            <pc:docMk/>
            <pc:sldMk cId="2680760421" sldId="581"/>
            <ac:spMk id="8" creationId="{6C223FD1-1F2D-4F6E-8E10-9597F9712766}"/>
          </ac:spMkLst>
        </pc:spChg>
      </pc:sldChg>
      <pc:sldChg chg="modSp add ord">
        <pc:chgData name="Rob Sewell" userId="c802df42025d5e1f" providerId="LiveId" clId="{42AB15FB-C1AC-49BC-B2BA-F07B5230ECE2}" dt="2018-08-28T16:54:26.414" v="1085" actId="20577"/>
        <pc:sldMkLst>
          <pc:docMk/>
          <pc:sldMk cId="2788760505" sldId="582"/>
        </pc:sldMkLst>
        <pc:spChg chg="mod">
          <ac:chgData name="Rob Sewell" userId="c802df42025d5e1f" providerId="LiveId" clId="{42AB15FB-C1AC-49BC-B2BA-F07B5230ECE2}" dt="2018-08-28T16:54:26.414" v="1085" actId="20577"/>
          <ac:spMkLst>
            <pc:docMk/>
            <pc:sldMk cId="2788760505" sldId="582"/>
            <ac:spMk id="5" creationId="{3F3A3D0D-DFFD-4D69-96E4-A6198A5BE479}"/>
          </ac:spMkLst>
        </pc:spChg>
        <pc:spChg chg="mod">
          <ac:chgData name="Rob Sewell" userId="c802df42025d5e1f" providerId="LiveId" clId="{42AB15FB-C1AC-49BC-B2BA-F07B5230ECE2}" dt="2018-08-28T16:53:56.837" v="1028" actId="20577"/>
          <ac:spMkLst>
            <pc:docMk/>
            <pc:sldMk cId="2788760505" sldId="582"/>
            <ac:spMk id="8" creationId="{6C223FD1-1F2D-4F6E-8E10-9597F9712766}"/>
          </ac:spMkLst>
        </pc:spChg>
      </pc:sldChg>
      <pc:sldChg chg="modSp add ord">
        <pc:chgData name="Rob Sewell" userId="c802df42025d5e1f" providerId="LiveId" clId="{42AB15FB-C1AC-49BC-B2BA-F07B5230ECE2}" dt="2018-08-28T16:56:05.247" v="1108" actId="1076"/>
        <pc:sldMkLst>
          <pc:docMk/>
          <pc:sldMk cId="883736467" sldId="583"/>
        </pc:sldMkLst>
        <pc:spChg chg="mod">
          <ac:chgData name="Rob Sewell" userId="c802df42025d5e1f" providerId="LiveId" clId="{42AB15FB-C1AC-49BC-B2BA-F07B5230ECE2}" dt="2018-08-28T16:56:05.247" v="1108" actId="1076"/>
          <ac:spMkLst>
            <pc:docMk/>
            <pc:sldMk cId="883736467" sldId="583"/>
            <ac:spMk id="5" creationId="{3F3A3D0D-DFFD-4D69-96E4-A6198A5BE479}"/>
          </ac:spMkLst>
        </pc:spChg>
        <pc:spChg chg="mod">
          <ac:chgData name="Rob Sewell" userId="c802df42025d5e1f" providerId="LiveId" clId="{42AB15FB-C1AC-49BC-B2BA-F07B5230ECE2}" dt="2018-08-28T16:55:15.092" v="1102" actId="20577"/>
          <ac:spMkLst>
            <pc:docMk/>
            <pc:sldMk cId="883736467" sldId="583"/>
            <ac:spMk id="8" creationId="{6C223FD1-1F2D-4F6E-8E10-9597F9712766}"/>
          </ac:spMkLst>
        </pc:spChg>
      </pc:sldChg>
      <pc:sldChg chg="addSp delSp modSp add ord">
        <pc:chgData name="Rob Sewell" userId="c802df42025d5e1f" providerId="LiveId" clId="{42AB15FB-C1AC-49BC-B2BA-F07B5230ECE2}" dt="2018-08-28T16:59:19.436" v="1123" actId="1076"/>
        <pc:sldMkLst>
          <pc:docMk/>
          <pc:sldMk cId="3764912576" sldId="584"/>
        </pc:sldMkLst>
        <pc:spChg chg="del mod">
          <ac:chgData name="Rob Sewell" userId="c802df42025d5e1f" providerId="LiveId" clId="{42AB15FB-C1AC-49BC-B2BA-F07B5230ECE2}" dt="2018-08-28T16:58:32.941" v="1111" actId="478"/>
          <ac:spMkLst>
            <pc:docMk/>
            <pc:sldMk cId="3764912576" sldId="584"/>
            <ac:spMk id="5" creationId="{3F3A3D0D-DFFD-4D69-96E4-A6198A5BE479}"/>
          </ac:spMkLst>
        </pc:spChg>
        <pc:picChg chg="add mod">
          <ac:chgData name="Rob Sewell" userId="c802df42025d5e1f" providerId="LiveId" clId="{42AB15FB-C1AC-49BC-B2BA-F07B5230ECE2}" dt="2018-08-28T16:59:19.436" v="1123" actId="1076"/>
          <ac:picMkLst>
            <pc:docMk/>
            <pc:sldMk cId="3764912576" sldId="584"/>
            <ac:picMk id="2" creationId="{E7968B35-2E48-4D58-8E54-9F34C46D44DD}"/>
          </ac:picMkLst>
        </pc:picChg>
      </pc:sldChg>
      <pc:sldChg chg="addSp modSp add del ord">
        <pc:chgData name="Rob Sewell" userId="c802df42025d5e1f" providerId="LiveId" clId="{42AB15FB-C1AC-49BC-B2BA-F07B5230ECE2}" dt="2018-08-28T17:00:32.281" v="1193" actId="20577"/>
        <pc:sldMkLst>
          <pc:docMk/>
          <pc:sldMk cId="3981896108" sldId="585"/>
        </pc:sldMkLst>
        <pc:spChg chg="add mod">
          <ac:chgData name="Rob Sewell" userId="c802df42025d5e1f" providerId="LiveId" clId="{42AB15FB-C1AC-49BC-B2BA-F07B5230ECE2}" dt="2018-08-28T17:00:32.281" v="1193" actId="20577"/>
          <ac:spMkLst>
            <pc:docMk/>
            <pc:sldMk cId="3981896108" sldId="585"/>
            <ac:spMk id="2" creationId="{64504C15-4ABD-44D9-B5AE-DB9D498370A1}"/>
          </ac:spMkLst>
        </pc:spChg>
        <pc:spChg chg="mod">
          <ac:chgData name="Rob Sewell" userId="c802df42025d5e1f" providerId="LiveId" clId="{42AB15FB-C1AC-49BC-B2BA-F07B5230ECE2}" dt="2018-08-28T16:59:50.052" v="1128" actId="14100"/>
          <ac:spMkLst>
            <pc:docMk/>
            <pc:sldMk cId="3981896108" sldId="585"/>
            <ac:spMk id="5" creationId="{3F3A3D0D-DFFD-4D69-96E4-A6198A5BE479}"/>
          </ac:spMkLst>
        </pc:spChg>
      </pc:sldChg>
      <pc:sldChg chg="addSp delSp modSp add ord">
        <pc:chgData name="Rob Sewell" userId="c802df42025d5e1f" providerId="LiveId" clId="{42AB15FB-C1AC-49BC-B2BA-F07B5230ECE2}" dt="2018-08-28T17:01:57.458" v="1202" actId="1076"/>
        <pc:sldMkLst>
          <pc:docMk/>
          <pc:sldMk cId="2588833411" sldId="587"/>
        </pc:sldMkLst>
        <pc:picChg chg="del">
          <ac:chgData name="Rob Sewell" userId="c802df42025d5e1f" providerId="LiveId" clId="{42AB15FB-C1AC-49BC-B2BA-F07B5230ECE2}" dt="2018-08-28T17:01:07.978" v="1196" actId="478"/>
          <ac:picMkLst>
            <pc:docMk/>
            <pc:sldMk cId="2588833411" sldId="587"/>
            <ac:picMk id="2" creationId="{E7968B35-2E48-4D58-8E54-9F34C46D44DD}"/>
          </ac:picMkLst>
        </pc:picChg>
        <pc:picChg chg="add mod">
          <ac:chgData name="Rob Sewell" userId="c802df42025d5e1f" providerId="LiveId" clId="{42AB15FB-C1AC-49BC-B2BA-F07B5230ECE2}" dt="2018-08-28T17:01:57.458" v="1202" actId="1076"/>
          <ac:picMkLst>
            <pc:docMk/>
            <pc:sldMk cId="2588833411" sldId="587"/>
            <ac:picMk id="3" creationId="{8F9B72A4-4F8C-46F9-8404-B8D89D829A78}"/>
          </ac:picMkLst>
        </pc:picChg>
      </pc:sldChg>
    </pc:docChg>
  </pc:docChgLst>
  <pc:docChgLst>
    <pc:chgData name="Rob Sewell" userId="c802df42025d5e1f" providerId="LiveId" clId="{D3EE81B4-8C67-4A10-9281-22D463B60386}"/>
    <pc:docChg chg="custSel addSld modSld">
      <pc:chgData name="Rob Sewell" userId="c802df42025d5e1f" providerId="LiveId" clId="{D3EE81B4-8C67-4A10-9281-22D463B60386}" dt="2018-10-02T11:16:28.473" v="80" actId="20577"/>
      <pc:docMkLst>
        <pc:docMk/>
      </pc:docMkLst>
      <pc:sldChg chg="addSp delSp modSp modAnim">
        <pc:chgData name="Rob Sewell" userId="c802df42025d5e1f" providerId="LiveId" clId="{D3EE81B4-8C67-4A10-9281-22D463B60386}" dt="2018-10-02T11:09:47.029" v="79"/>
        <pc:sldMkLst>
          <pc:docMk/>
          <pc:sldMk cId="2142823199" sldId="293"/>
        </pc:sldMkLst>
        <pc:spChg chg="mod">
          <ac:chgData name="Rob Sewell" userId="c802df42025d5e1f" providerId="LiveId" clId="{D3EE81B4-8C67-4A10-9281-22D463B60386}" dt="2018-10-02T11:06:56.528" v="71" actId="1076"/>
          <ac:spMkLst>
            <pc:docMk/>
            <pc:sldMk cId="2142823199" sldId="293"/>
            <ac:spMk id="2" creationId="{00000000-0000-0000-0000-000000000000}"/>
          </ac:spMkLst>
        </pc:spChg>
        <pc:picChg chg="del">
          <ac:chgData name="Rob Sewell" userId="c802df42025d5e1f" providerId="LiveId" clId="{D3EE81B4-8C67-4A10-9281-22D463B60386}" dt="2018-10-02T11:06:46.360" v="68" actId="478"/>
          <ac:picMkLst>
            <pc:docMk/>
            <pc:sldMk cId="2142823199" sldId="293"/>
            <ac:picMk id="4" creationId="{00000000-0000-0000-0000-000000000000}"/>
          </ac:picMkLst>
        </pc:picChg>
        <pc:picChg chg="add mod">
          <ac:chgData name="Rob Sewell" userId="c802df42025d5e1f" providerId="LiveId" clId="{D3EE81B4-8C67-4A10-9281-22D463B60386}" dt="2018-10-02T11:09:30.790" v="77" actId="14100"/>
          <ac:picMkLst>
            <pc:docMk/>
            <pc:sldMk cId="2142823199" sldId="293"/>
            <ac:picMk id="5" creationId="{41459350-657A-481F-8F87-711E45251EDB}"/>
          </ac:picMkLst>
        </pc:picChg>
      </pc:sldChg>
      <pc:sldChg chg="modSp add">
        <pc:chgData name="Rob Sewell" userId="c802df42025d5e1f" providerId="LiveId" clId="{D3EE81B4-8C67-4A10-9281-22D463B60386}" dt="2018-10-02T11:16:28.473" v="80" actId="20577"/>
        <pc:sldMkLst>
          <pc:docMk/>
          <pc:sldMk cId="3726103297" sldId="588"/>
        </pc:sldMkLst>
        <pc:spChg chg="mod">
          <ac:chgData name="Rob Sewell" userId="c802df42025d5e1f" providerId="LiveId" clId="{D3EE81B4-8C67-4A10-9281-22D463B60386}" dt="2018-10-02T11:16:28.473" v="80" actId="20577"/>
          <ac:spMkLst>
            <pc:docMk/>
            <pc:sldMk cId="3726103297" sldId="588"/>
            <ac:spMk id="2" creationId="{00000000-0000-0000-0000-000000000000}"/>
          </ac:spMkLst>
        </pc:spChg>
      </pc:sldChg>
    </pc:docChg>
  </pc:docChgLst>
  <pc:docChgLst>
    <pc:chgData name="Rob Sewell" userId="c802df42025d5e1f" providerId="LiveId" clId="{A14EEB13-2012-4996-B0C9-46DD5A1CAFB4}"/>
    <pc:docChg chg="undo custSel delSld modSld delMainMaster">
      <pc:chgData name="Rob Sewell" userId="c802df42025d5e1f" providerId="LiveId" clId="{A14EEB13-2012-4996-B0C9-46DD5A1CAFB4}" dt="2018-09-14T07:33:00.168" v="40" actId="478"/>
      <pc:docMkLst>
        <pc:docMk/>
      </pc:docMkLst>
      <pc:sldChg chg="addSp delSp modSp modTransition">
        <pc:chgData name="Rob Sewell" userId="c802df42025d5e1f" providerId="LiveId" clId="{A14EEB13-2012-4996-B0C9-46DD5A1CAFB4}" dt="2018-09-14T07:33:00.168" v="40" actId="478"/>
        <pc:sldMkLst>
          <pc:docMk/>
          <pc:sldMk cId="2202695846" sldId="256"/>
        </pc:sldMkLst>
        <pc:spChg chg="add mod">
          <ac:chgData name="Rob Sewell" userId="c802df42025d5e1f" providerId="LiveId" clId="{A14EEB13-2012-4996-B0C9-46DD5A1CAFB4}" dt="2018-09-11T20:26:35.716" v="16" actId="571"/>
          <ac:spMkLst>
            <pc:docMk/>
            <pc:sldMk cId="2202695846" sldId="256"/>
            <ac:spMk id="20" creationId="{9A8F8DD4-48CA-48C5-98FF-7A1E83E24EEC}"/>
          </ac:spMkLst>
        </pc:spChg>
        <pc:spChg chg="add mod">
          <ac:chgData name="Rob Sewell" userId="c802df42025d5e1f" providerId="LiveId" clId="{A14EEB13-2012-4996-B0C9-46DD5A1CAFB4}" dt="2018-09-11T20:26:35.716" v="16" actId="571"/>
          <ac:spMkLst>
            <pc:docMk/>
            <pc:sldMk cId="2202695846" sldId="256"/>
            <ac:spMk id="22" creationId="{1059A16F-6E98-41B1-9708-83D1FD3FE129}"/>
          </ac:spMkLst>
        </pc:spChg>
        <pc:spChg chg="add mod">
          <ac:chgData name="Rob Sewell" userId="c802df42025d5e1f" providerId="LiveId" clId="{A14EEB13-2012-4996-B0C9-46DD5A1CAFB4}" dt="2018-09-11T20:26:35.716" v="16" actId="571"/>
          <ac:spMkLst>
            <pc:docMk/>
            <pc:sldMk cId="2202695846" sldId="256"/>
            <ac:spMk id="24" creationId="{8986E1B2-E1ED-4CBB-99F2-EF20D9FC1C0E}"/>
          </ac:spMkLst>
        </pc:spChg>
        <pc:spChg chg="add mod">
          <ac:chgData name="Rob Sewell" userId="c802df42025d5e1f" providerId="LiveId" clId="{A14EEB13-2012-4996-B0C9-46DD5A1CAFB4}" dt="2018-09-11T20:26:38.419" v="17" actId="571"/>
          <ac:spMkLst>
            <pc:docMk/>
            <pc:sldMk cId="2202695846" sldId="256"/>
            <ac:spMk id="37" creationId="{A1CDF0DB-3291-4814-963C-FD036AA52F03}"/>
          </ac:spMkLst>
        </pc:spChg>
        <pc:spChg chg="add mod">
          <ac:chgData name="Rob Sewell" userId="c802df42025d5e1f" providerId="LiveId" clId="{A14EEB13-2012-4996-B0C9-46DD5A1CAFB4}" dt="2018-09-11T20:26:38.419" v="17" actId="571"/>
          <ac:spMkLst>
            <pc:docMk/>
            <pc:sldMk cId="2202695846" sldId="256"/>
            <ac:spMk id="39" creationId="{2E054BFC-63DF-4215-A841-3FF3B1BEFD31}"/>
          </ac:spMkLst>
        </pc:spChg>
        <pc:spChg chg="add mod">
          <ac:chgData name="Rob Sewell" userId="c802df42025d5e1f" providerId="LiveId" clId="{A14EEB13-2012-4996-B0C9-46DD5A1CAFB4}" dt="2018-09-11T20:26:38.419" v="17" actId="571"/>
          <ac:spMkLst>
            <pc:docMk/>
            <pc:sldMk cId="2202695846" sldId="256"/>
            <ac:spMk id="40" creationId="{E14EACD1-C0EE-43CC-B106-40D90FA9F872}"/>
          </ac:spMkLst>
        </pc:spChg>
        <pc:spChg chg="add mod">
          <ac:chgData name="Rob Sewell" userId="c802df42025d5e1f" providerId="LiveId" clId="{A14EEB13-2012-4996-B0C9-46DD5A1CAFB4}" dt="2018-09-11T20:26:38.419" v="17" actId="571"/>
          <ac:spMkLst>
            <pc:docMk/>
            <pc:sldMk cId="2202695846" sldId="256"/>
            <ac:spMk id="41" creationId="{3EAA4D9E-AE3F-4617-AEAA-75742CBED268}"/>
          </ac:spMkLst>
        </pc:spChg>
        <pc:graphicFrameChg chg="add del">
          <ac:chgData name="Rob Sewell" userId="c802df42025d5e1f" providerId="LiveId" clId="{A14EEB13-2012-4996-B0C9-46DD5A1CAFB4}" dt="2018-09-14T07:32:26.905" v="39" actId="478"/>
          <ac:graphicFrameMkLst>
            <pc:docMk/>
            <pc:sldMk cId="2202695846" sldId="256"/>
            <ac:graphicFrameMk id="12" creationId="{52E3EC6D-8EF5-455D-9909-ED7E77EC4556}"/>
          </ac:graphicFrameMkLst>
        </pc:graphicFrameChg>
        <pc:picChg chg="add del">
          <ac:chgData name="Rob Sewell" userId="c802df42025d5e1f" providerId="LiveId" clId="{A14EEB13-2012-4996-B0C9-46DD5A1CAFB4}" dt="2018-09-14T07:32:23.512" v="37" actId="478"/>
          <ac:picMkLst>
            <pc:docMk/>
            <pc:sldMk cId="2202695846" sldId="256"/>
            <ac:picMk id="3" creationId="{8D44A82D-406E-4A66-B852-F959D63AE89D}"/>
          </ac:picMkLst>
        </pc:picChg>
        <pc:picChg chg="mod">
          <ac:chgData name="Rob Sewell" userId="c802df42025d5e1f" providerId="LiveId" clId="{A14EEB13-2012-4996-B0C9-46DD5A1CAFB4}" dt="2018-09-11T18:00:32.843" v="14" actId="207"/>
          <ac:picMkLst>
            <pc:docMk/>
            <pc:sldMk cId="2202695846" sldId="256"/>
            <ac:picMk id="11" creationId="{4F068335-BF09-4BDD-8119-9D2270561BDD}"/>
          </ac:picMkLst>
        </pc:picChg>
        <pc:picChg chg="mod">
          <ac:chgData name="Rob Sewell" userId="c802df42025d5e1f" providerId="LiveId" clId="{A14EEB13-2012-4996-B0C9-46DD5A1CAFB4}" dt="2018-09-11T18:00:25.783" v="12" actId="207"/>
          <ac:picMkLst>
            <pc:docMk/>
            <pc:sldMk cId="2202695846" sldId="256"/>
            <ac:picMk id="13" creationId="{16ED5915-10CE-49AB-8BF4-31B2F77DB362}"/>
          </ac:picMkLst>
        </pc:picChg>
        <pc:picChg chg="mod">
          <ac:chgData name="Rob Sewell" userId="c802df42025d5e1f" providerId="LiveId" clId="{A14EEB13-2012-4996-B0C9-46DD5A1CAFB4}" dt="2018-09-11T18:00:28.615" v="13" actId="207"/>
          <ac:picMkLst>
            <pc:docMk/>
            <pc:sldMk cId="2202695846" sldId="256"/>
            <ac:picMk id="15" creationId="{94C291E3-04E9-4853-8ACE-932ADB89BFCA}"/>
          </ac:picMkLst>
        </pc:picChg>
        <pc:picChg chg="mod">
          <ac:chgData name="Rob Sewell" userId="c802df42025d5e1f" providerId="LiveId" clId="{A14EEB13-2012-4996-B0C9-46DD5A1CAFB4}" dt="2018-09-11T18:00:44.231" v="15" actId="207"/>
          <ac:picMkLst>
            <pc:docMk/>
            <pc:sldMk cId="2202695846" sldId="256"/>
            <ac:picMk id="25" creationId="{CBC546D6-4F03-42F2-A1DE-917F67E01BBC}"/>
          </ac:picMkLst>
        </pc:picChg>
        <pc:picChg chg="add mod">
          <ac:chgData name="Rob Sewell" userId="c802df42025d5e1f" providerId="LiveId" clId="{A14EEB13-2012-4996-B0C9-46DD5A1CAFB4}" dt="2018-09-11T20:26:35.716" v="16" actId="571"/>
          <ac:picMkLst>
            <pc:docMk/>
            <pc:sldMk cId="2202695846" sldId="256"/>
            <ac:picMk id="26" creationId="{D9F5395E-B2A9-4AA1-9924-3A289ECD1256}"/>
          </ac:picMkLst>
        </pc:picChg>
        <pc:picChg chg="add del mod">
          <ac:chgData name="Rob Sewell" userId="c802df42025d5e1f" providerId="LiveId" clId="{A14EEB13-2012-4996-B0C9-46DD5A1CAFB4}" dt="2018-09-14T07:33:00.168" v="40" actId="478"/>
          <ac:picMkLst>
            <pc:docMk/>
            <pc:sldMk cId="2202695846" sldId="256"/>
            <ac:picMk id="28" creationId="{17161ED6-9BA9-4B96-99D9-2EF1454EC985}"/>
          </ac:picMkLst>
        </pc:picChg>
        <pc:picChg chg="add mod">
          <ac:chgData name="Rob Sewell" userId="c802df42025d5e1f" providerId="LiveId" clId="{A14EEB13-2012-4996-B0C9-46DD5A1CAFB4}" dt="2018-09-11T20:26:35.716" v="16" actId="571"/>
          <ac:picMkLst>
            <pc:docMk/>
            <pc:sldMk cId="2202695846" sldId="256"/>
            <ac:picMk id="29" creationId="{2AE89D7D-070F-4480-87FE-24D700E9A685}"/>
          </ac:picMkLst>
        </pc:picChg>
        <pc:picChg chg="add mod">
          <ac:chgData name="Rob Sewell" userId="c802df42025d5e1f" providerId="LiveId" clId="{A14EEB13-2012-4996-B0C9-46DD5A1CAFB4}" dt="2018-09-11T20:26:35.716" v="16" actId="571"/>
          <ac:picMkLst>
            <pc:docMk/>
            <pc:sldMk cId="2202695846" sldId="256"/>
            <ac:picMk id="30" creationId="{1D072DB1-3C61-47DA-AA84-EA21D1EA5F3A}"/>
          </ac:picMkLst>
        </pc:picChg>
        <pc:picChg chg="add mod">
          <ac:chgData name="Rob Sewell" userId="c802df42025d5e1f" providerId="LiveId" clId="{A14EEB13-2012-4996-B0C9-46DD5A1CAFB4}" dt="2018-09-11T20:26:35.716" v="16" actId="571"/>
          <ac:picMkLst>
            <pc:docMk/>
            <pc:sldMk cId="2202695846" sldId="256"/>
            <ac:picMk id="31" creationId="{E105BFD1-CC33-4470-80EB-2F775EFC2116}"/>
          </ac:picMkLst>
        </pc:picChg>
        <pc:picChg chg="add mod">
          <ac:chgData name="Rob Sewell" userId="c802df42025d5e1f" providerId="LiveId" clId="{A14EEB13-2012-4996-B0C9-46DD5A1CAFB4}" dt="2018-09-11T20:26:35.716" v="16" actId="571"/>
          <ac:picMkLst>
            <pc:docMk/>
            <pc:sldMk cId="2202695846" sldId="256"/>
            <ac:picMk id="32" creationId="{47B2E6A7-EC6A-4A34-B4A6-8F03159F9849}"/>
          </ac:picMkLst>
        </pc:picChg>
        <pc:picChg chg="add mod">
          <ac:chgData name="Rob Sewell" userId="c802df42025d5e1f" providerId="LiveId" clId="{A14EEB13-2012-4996-B0C9-46DD5A1CAFB4}" dt="2018-09-11T20:26:35.716" v="16" actId="571"/>
          <ac:picMkLst>
            <pc:docMk/>
            <pc:sldMk cId="2202695846" sldId="256"/>
            <ac:picMk id="33" creationId="{8E012441-620C-414A-8907-2AEDE6595652}"/>
          </ac:picMkLst>
        </pc:picChg>
        <pc:picChg chg="add mod">
          <ac:chgData name="Rob Sewell" userId="c802df42025d5e1f" providerId="LiveId" clId="{A14EEB13-2012-4996-B0C9-46DD5A1CAFB4}" dt="2018-09-11T20:26:35.716" v="16" actId="571"/>
          <ac:picMkLst>
            <pc:docMk/>
            <pc:sldMk cId="2202695846" sldId="256"/>
            <ac:picMk id="34" creationId="{0EF25236-2532-4014-A90E-B4F59D16723C}"/>
          </ac:picMkLst>
        </pc:picChg>
        <pc:picChg chg="add mod">
          <ac:chgData name="Rob Sewell" userId="c802df42025d5e1f" providerId="LiveId" clId="{A14EEB13-2012-4996-B0C9-46DD5A1CAFB4}" dt="2018-09-11T20:26:35.716" v="16" actId="571"/>
          <ac:picMkLst>
            <pc:docMk/>
            <pc:sldMk cId="2202695846" sldId="256"/>
            <ac:picMk id="35" creationId="{C7DB7951-4909-4E60-A3C2-848343CE7346}"/>
          </ac:picMkLst>
        </pc:picChg>
        <pc:picChg chg="add mod">
          <ac:chgData name="Rob Sewell" userId="c802df42025d5e1f" providerId="LiveId" clId="{A14EEB13-2012-4996-B0C9-46DD5A1CAFB4}" dt="2018-09-11T20:26:35.716" v="16" actId="571"/>
          <ac:picMkLst>
            <pc:docMk/>
            <pc:sldMk cId="2202695846" sldId="256"/>
            <ac:picMk id="36" creationId="{29D81166-BA4D-4ACF-A042-204E19A4852C}"/>
          </ac:picMkLst>
        </pc:picChg>
        <pc:picChg chg="add del mod">
          <ac:chgData name="Rob Sewell" userId="c802df42025d5e1f" providerId="LiveId" clId="{A14EEB13-2012-4996-B0C9-46DD5A1CAFB4}" dt="2018-09-14T07:32:21.142" v="35" actId="478"/>
          <ac:picMkLst>
            <pc:docMk/>
            <pc:sldMk cId="2202695846" sldId="256"/>
            <ac:picMk id="38" creationId="{6C74C355-3161-49AC-8CF0-80B398DAF93D}"/>
          </ac:picMkLst>
        </pc:picChg>
        <pc:picChg chg="add mod">
          <ac:chgData name="Rob Sewell" userId="c802df42025d5e1f" providerId="LiveId" clId="{A14EEB13-2012-4996-B0C9-46DD5A1CAFB4}" dt="2018-09-14T07:31:58.152" v="22" actId="1076"/>
          <ac:picMkLst>
            <pc:docMk/>
            <pc:sldMk cId="2202695846" sldId="256"/>
            <ac:picMk id="42" creationId="{5775D294-EBDA-4E58-8FB5-C9D0F4CEC6D5}"/>
          </ac:picMkLst>
        </pc:picChg>
        <pc:picChg chg="add del mod">
          <ac:chgData name="Rob Sewell" userId="c802df42025d5e1f" providerId="LiveId" clId="{A14EEB13-2012-4996-B0C9-46DD5A1CAFB4}" dt="2018-09-14T07:32:10.766" v="25" actId="478"/>
          <ac:picMkLst>
            <pc:docMk/>
            <pc:sldMk cId="2202695846" sldId="256"/>
            <ac:picMk id="43" creationId="{A647787A-0D7B-4070-AFB0-3253F0E7A47B}"/>
          </ac:picMkLst>
        </pc:picChg>
        <pc:picChg chg="add del mod">
          <ac:chgData name="Rob Sewell" userId="c802df42025d5e1f" providerId="LiveId" clId="{A14EEB13-2012-4996-B0C9-46DD5A1CAFB4}" dt="2018-09-14T07:32:16.569" v="30" actId="478"/>
          <ac:picMkLst>
            <pc:docMk/>
            <pc:sldMk cId="2202695846" sldId="256"/>
            <ac:picMk id="44" creationId="{B54FC551-D370-4731-A1C5-5C47C2D11558}"/>
          </ac:picMkLst>
        </pc:picChg>
        <pc:picChg chg="add del mod">
          <ac:chgData name="Rob Sewell" userId="c802df42025d5e1f" providerId="LiveId" clId="{A14EEB13-2012-4996-B0C9-46DD5A1CAFB4}" dt="2018-09-14T07:32:17.665" v="32" actId="478"/>
          <ac:picMkLst>
            <pc:docMk/>
            <pc:sldMk cId="2202695846" sldId="256"/>
            <ac:picMk id="45" creationId="{6A048A9B-87AC-4BDA-87CE-27E72C0D553A}"/>
          </ac:picMkLst>
        </pc:picChg>
        <pc:picChg chg="add del mod">
          <ac:chgData name="Rob Sewell" userId="c802df42025d5e1f" providerId="LiveId" clId="{A14EEB13-2012-4996-B0C9-46DD5A1CAFB4}" dt="2018-09-14T07:32:14.539" v="29" actId="478"/>
          <ac:picMkLst>
            <pc:docMk/>
            <pc:sldMk cId="2202695846" sldId="256"/>
            <ac:picMk id="46" creationId="{B8187A46-41CC-435E-A184-6B90F9F776A6}"/>
          </ac:picMkLst>
        </pc:picChg>
        <pc:picChg chg="add del mod">
          <ac:chgData name="Rob Sewell" userId="c802df42025d5e1f" providerId="LiveId" clId="{A14EEB13-2012-4996-B0C9-46DD5A1CAFB4}" dt="2018-09-14T07:32:12.744" v="27" actId="478"/>
          <ac:picMkLst>
            <pc:docMk/>
            <pc:sldMk cId="2202695846" sldId="256"/>
            <ac:picMk id="47" creationId="{281F2CE1-898C-42DB-AB94-B4079C018CD8}"/>
          </ac:picMkLst>
        </pc:picChg>
        <pc:picChg chg="add del mod">
          <ac:chgData name="Rob Sewell" userId="c802df42025d5e1f" providerId="LiveId" clId="{A14EEB13-2012-4996-B0C9-46DD5A1CAFB4}" dt="2018-09-14T07:32:13.701" v="28" actId="478"/>
          <ac:picMkLst>
            <pc:docMk/>
            <pc:sldMk cId="2202695846" sldId="256"/>
            <ac:picMk id="48" creationId="{68407AA2-159D-4365-A92B-46C63717EBD4}"/>
          </ac:picMkLst>
        </pc:picChg>
        <pc:picChg chg="add del mod">
          <ac:chgData name="Rob Sewell" userId="c802df42025d5e1f" providerId="LiveId" clId="{A14EEB13-2012-4996-B0C9-46DD5A1CAFB4}" dt="2018-09-14T07:32:11.934" v="26" actId="478"/>
          <ac:picMkLst>
            <pc:docMk/>
            <pc:sldMk cId="2202695846" sldId="256"/>
            <ac:picMk id="49" creationId="{C9DDC2BA-9743-48AA-8150-1B57765BD0A8}"/>
          </ac:picMkLst>
        </pc:picChg>
        <pc:picChg chg="add del mod">
          <ac:chgData name="Rob Sewell" userId="c802df42025d5e1f" providerId="LiveId" clId="{A14EEB13-2012-4996-B0C9-46DD5A1CAFB4}" dt="2018-09-14T07:32:19.921" v="34" actId="478"/>
          <ac:picMkLst>
            <pc:docMk/>
            <pc:sldMk cId="2202695846" sldId="256"/>
            <ac:picMk id="50" creationId="{0A825411-A75E-4E52-980D-8E964C1BF844}"/>
          </ac:picMkLst>
        </pc:picChg>
        <pc:picChg chg="add del mod">
          <ac:chgData name="Rob Sewell" userId="c802df42025d5e1f" providerId="LiveId" clId="{A14EEB13-2012-4996-B0C9-46DD5A1CAFB4}" dt="2018-09-14T07:32:18.908" v="33" actId="478"/>
          <ac:picMkLst>
            <pc:docMk/>
            <pc:sldMk cId="2202695846" sldId="256"/>
            <ac:picMk id="51" creationId="{2227104B-BC08-4B4A-B7C6-14329E718090}"/>
          </ac:picMkLst>
        </pc:picChg>
      </pc:sldChg>
      <pc:sldChg chg="addSp modSp modTransition">
        <pc:chgData name="Rob Sewell" userId="c802df42025d5e1f" providerId="LiveId" clId="{A14EEB13-2012-4996-B0C9-46DD5A1CAFB4}" dt="2018-09-11T20:27:23.683" v="21"/>
        <pc:sldMkLst>
          <pc:docMk/>
          <pc:sldMk cId="4098428997" sldId="495"/>
        </pc:sldMkLst>
        <pc:spChg chg="add mod">
          <ac:chgData name="Rob Sewell" userId="c802df42025d5e1f" providerId="LiveId" clId="{A14EEB13-2012-4996-B0C9-46DD5A1CAFB4}" dt="2018-09-11T20:27:03.073" v="19" actId="1076"/>
          <ac:spMkLst>
            <pc:docMk/>
            <pc:sldMk cId="4098428997" sldId="495"/>
            <ac:spMk id="13" creationId="{CC0AE581-4135-4060-B7DD-81443C9C9B9A}"/>
          </ac:spMkLst>
        </pc:spChg>
        <pc:spChg chg="add mod">
          <ac:chgData name="Rob Sewell" userId="c802df42025d5e1f" providerId="LiveId" clId="{A14EEB13-2012-4996-B0C9-46DD5A1CAFB4}" dt="2018-09-11T20:27:03.073" v="19" actId="1076"/>
          <ac:spMkLst>
            <pc:docMk/>
            <pc:sldMk cId="4098428997" sldId="495"/>
            <ac:spMk id="15" creationId="{2D405BEA-E865-4F20-A151-AFD344E88671}"/>
          </ac:spMkLst>
        </pc:spChg>
        <pc:spChg chg="add mod">
          <ac:chgData name="Rob Sewell" userId="c802df42025d5e1f" providerId="LiveId" clId="{A14EEB13-2012-4996-B0C9-46DD5A1CAFB4}" dt="2018-09-11T20:27:03.073" v="19" actId="1076"/>
          <ac:spMkLst>
            <pc:docMk/>
            <pc:sldMk cId="4098428997" sldId="495"/>
            <ac:spMk id="16" creationId="{1D2C6363-B8A5-42ED-AB74-5EF30D4E149B}"/>
          </ac:spMkLst>
        </pc:spChg>
        <pc:spChg chg="add mod">
          <ac:chgData name="Rob Sewell" userId="c802df42025d5e1f" providerId="LiveId" clId="{A14EEB13-2012-4996-B0C9-46DD5A1CAFB4}" dt="2018-09-11T20:27:03.073" v="19" actId="1076"/>
          <ac:spMkLst>
            <pc:docMk/>
            <pc:sldMk cId="4098428997" sldId="495"/>
            <ac:spMk id="17" creationId="{F34C84BF-5F0F-4426-B539-2A79BB88BEBE}"/>
          </ac:spMkLst>
        </pc:spChg>
        <pc:graphicFrameChg chg="add mod">
          <ac:chgData name="Rob Sewell" userId="c802df42025d5e1f" providerId="LiveId" clId="{A14EEB13-2012-4996-B0C9-46DD5A1CAFB4}" dt="2018-09-11T20:27:03.073" v="19" actId="1076"/>
          <ac:graphicFrameMkLst>
            <pc:docMk/>
            <pc:sldMk cId="4098428997" sldId="495"/>
            <ac:graphicFrameMk id="12" creationId="{A457E955-4777-4659-9DF5-179EE862A828}"/>
          </ac:graphicFrameMkLst>
        </pc:graphicFrame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11" creationId="{03C4C173-42CF-4877-90CA-73D7681184A1}"/>
          </ac:picMkLst>
        </pc:pic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14" creationId="{84FE6C13-DB32-40AC-80D5-4552360C0094}"/>
          </ac:picMkLst>
        </pc:pic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18" creationId="{63EAC6FE-9C18-49C0-868B-A889444C2391}"/>
          </ac:picMkLst>
        </pc:pic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19" creationId="{254F4795-9A91-42DC-88BF-BD52FA6FA470}"/>
          </ac:picMkLst>
        </pc:pic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20" creationId="{FE247A33-9EE1-4BC8-9482-F88E7E6B95F1}"/>
          </ac:picMkLst>
        </pc:pic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21" creationId="{A187E394-65CC-4D8D-8696-D27318B1F150}"/>
          </ac:picMkLst>
        </pc:pic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22" creationId="{45D515B3-24AC-41D9-AF4E-D1D29AD2F597}"/>
          </ac:picMkLst>
        </pc:pic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23" creationId="{F5687454-130C-4E89-9917-DC1A308702E1}"/>
          </ac:picMkLst>
        </pc:pic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24" creationId="{14302F55-20D5-439D-84C9-08D3160A1C29}"/>
          </ac:picMkLst>
        </pc:pic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25" creationId="{91C78008-C3CB-438D-A199-007FC3197935}"/>
          </ac:picMkLst>
        </pc:pic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26" creationId="{3B5BA038-F419-4440-BCC1-97F22D25D34C}"/>
          </ac:picMkLst>
        </pc:picChg>
        <pc:picChg chg="add mod">
          <ac:chgData name="Rob Sewell" userId="c802df42025d5e1f" providerId="LiveId" clId="{A14EEB13-2012-4996-B0C9-46DD5A1CAFB4}" dt="2018-09-11T20:27:03.073" v="19" actId="1076"/>
          <ac:picMkLst>
            <pc:docMk/>
            <pc:sldMk cId="4098428997" sldId="495"/>
            <ac:picMk id="27" creationId="{E129D5D3-14DE-4198-9ED6-A970248D1905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10/2/2018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2.jp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jpg>
</file>

<file path=ppt/media/image42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10/2/2018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62735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96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2133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0137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7406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0975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+mn-lt"/>
              </a:rPr>
              <a:t>Basically, we all share similar checklists and mostly just the server names and RPO/RTO/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4292E"/>
                </a:solidFill>
                <a:effectLst/>
                <a:latin typeface="+mn-lt"/>
              </a:rPr>
              <a:t>etc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+mn-lt"/>
              </a:rPr>
              <a:t> change.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DE6872-B327-4DE0-801B-AA3C105FBA3C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03689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2891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85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9461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235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https://</a:t>
            </a:r>
            <a:r>
              <a:rPr lang="en-AU" dirty="0" err="1"/>
              <a:t>www.youtube.com</a:t>
            </a:r>
            <a:r>
              <a:rPr lang="en-AU" dirty="0"/>
              <a:t>/</a:t>
            </a:r>
            <a:r>
              <a:rPr lang="en-AU" dirty="0" err="1"/>
              <a:t>watch?v</a:t>
            </a:r>
            <a:r>
              <a:rPr lang="en-AU" dirty="0"/>
              <a:t>=lNCR5yLSwi0  -- 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your 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Powershell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Pester and 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PSScriptAnalyzer</a:t>
            </a: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“Untested Code is Broken Code”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Infrastructure Testing with Pester - https://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www.youtube.com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watch?v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=zSEK74_fsLw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Pester is a unit-testing framework for PowerShell, and perhaps the first open-source software product that ships with Windows itself!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Author Adam Bertram will walk you through the Pester philosophy, syntax, and numerous real-world examples in this "Agile-published" book.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Pester Book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leanpub.com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creatinghtmlreportsinwindowspowershell</a:t>
            </a: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leanpub.com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powershell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-scripting-toolmaking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leanpub.com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pesterbook</a:t>
            </a: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2833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832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234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599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1478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4888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714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5551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150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0434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29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756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8199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243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024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657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666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81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276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75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810" y="1905000"/>
            <a:ext cx="9146381" cy="2667000"/>
          </a:xfrm>
        </p:spPr>
        <p:txBody>
          <a:bodyPr>
            <a:noAutofit/>
          </a:bodyPr>
          <a:lstStyle>
            <a:lvl1pPr>
              <a:defRPr sz="405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810" y="5105400"/>
            <a:ext cx="9146381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9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9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9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9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9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811" y="1514475"/>
            <a:ext cx="10572328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468003">
              <a:defRPr/>
            </a:lvl6pPr>
            <a:lvl7pPr marL="1468003">
              <a:defRPr/>
            </a:lvl7pPr>
            <a:lvl8pPr marL="1468003">
              <a:defRPr/>
            </a:lvl8pPr>
            <a:lvl9pPr marL="1468003"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10/2/2018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4311" y="274641"/>
            <a:ext cx="1371957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7045" y="3472591"/>
            <a:ext cx="6492240" cy="64025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171" y="277815"/>
            <a:ext cx="9146383" cy="5898573"/>
          </a:xfrm>
        </p:spPr>
        <p:txBody>
          <a:bodyPr vert="eaVert"/>
          <a:lstStyle>
            <a:lvl5pPr>
              <a:defRPr/>
            </a:lvl5pPr>
            <a:lvl6pPr marL="946656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10/2/2018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sentation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1425" y="1412778"/>
            <a:ext cx="10363200" cy="930027"/>
          </a:xfrm>
          <a:prstGeom prst="rect">
            <a:avLst/>
          </a:prstGeom>
        </p:spPr>
        <p:txBody>
          <a:bodyPr anchor="ctr"/>
          <a:lstStyle>
            <a:lvl1pPr algn="ctr">
              <a:defRPr sz="3301" b="1" cap="none" baseline="0">
                <a:solidFill>
                  <a:schemeClr val="bg1"/>
                </a:solidFill>
                <a:effectLst>
                  <a:outerShdw blurRad="38100" dist="50800" dir="5400000" algn="t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 Black" panose="02000000000000000000" pitchFamily="2" charset="0"/>
              </a:defRPr>
            </a:lvl1pPr>
          </a:lstStyle>
          <a:p>
            <a:r>
              <a:rPr lang="de-DE" dirty="0" err="1"/>
              <a:t>Presentation</a:t>
            </a:r>
            <a:r>
              <a:rPr lang="de-DE" dirty="0"/>
              <a:t> Title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99254" y="6093299"/>
            <a:ext cx="6156853" cy="564083"/>
          </a:xfrm>
        </p:spPr>
        <p:txBody>
          <a:bodyPr anchor="t"/>
          <a:lstStyle>
            <a:lvl1pPr marL="0" indent="0" algn="l">
              <a:buNone/>
              <a:defRPr sz="1500" i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 Condensed" panose="02000000000000000000" pitchFamily="2" charset="0"/>
              </a:defRPr>
            </a:lvl1pPr>
            <a:lvl2pPr marL="342991" indent="0">
              <a:buNone/>
              <a:defRPr sz="1350"/>
            </a:lvl2pPr>
            <a:lvl3pPr marL="685983" indent="0">
              <a:buNone/>
              <a:defRPr sz="1200"/>
            </a:lvl3pPr>
            <a:lvl4pPr marL="1028974" indent="0">
              <a:buNone/>
              <a:defRPr sz="1050"/>
            </a:lvl4pPr>
            <a:lvl5pPr marL="1371966" indent="0">
              <a:buNone/>
              <a:defRPr sz="1050"/>
            </a:lvl5pPr>
            <a:lvl6pPr marL="1714957" indent="0">
              <a:buNone/>
              <a:defRPr sz="1050"/>
            </a:lvl6pPr>
            <a:lvl7pPr marL="2057949" indent="0">
              <a:buNone/>
              <a:defRPr sz="1050"/>
            </a:lvl7pPr>
            <a:lvl8pPr marL="2400940" indent="0">
              <a:buNone/>
              <a:defRPr sz="1050"/>
            </a:lvl8pPr>
            <a:lvl9pPr marL="2743932" indent="0">
              <a:buNone/>
              <a:defRPr sz="1050"/>
            </a:lvl9pPr>
          </a:lstStyle>
          <a:p>
            <a:pPr lvl="0"/>
            <a:r>
              <a:rPr lang="de-DE" dirty="0" err="1"/>
              <a:t>Presenter</a:t>
            </a:r>
            <a:r>
              <a:rPr lang="de-DE" dirty="0"/>
              <a:t> Name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5" y="2781300"/>
            <a:ext cx="10363200" cy="935038"/>
          </a:xfr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 err="1"/>
              <a:t>Presentation</a:t>
            </a:r>
            <a:r>
              <a:rPr lang="de-DE" dirty="0"/>
              <a:t> </a:t>
            </a:r>
            <a:r>
              <a:rPr lang="de-DE" dirty="0" err="1"/>
              <a:t>Subtitle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1333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512500" y="2769555"/>
            <a:ext cx="5927545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r">
              <a:defRPr lang="en-US" sz="5400" b="0" i="0" dirty="0">
                <a:solidFill>
                  <a:schemeClr val="tx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11595" y="3707591"/>
            <a:ext cx="5928451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>
              <a:defRPr lang="en-US" sz="2400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14BD43-319B-47C0-A64C-F1000BBD402E}"/>
              </a:ext>
            </a:extLst>
          </p:cNvPr>
          <p:cNvSpPr/>
          <p:nvPr userDrawn="1"/>
        </p:nvSpPr>
        <p:spPr>
          <a:xfrm>
            <a:off x="8278624" y="0"/>
            <a:ext cx="3913376" cy="685800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731826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603252" y="2745636"/>
            <a:ext cx="10989733" cy="3304533"/>
          </a:xfrm>
        </p:spPr>
        <p:txBody>
          <a:bodyPr>
            <a:noAutofit/>
          </a:bodyPr>
          <a:lstStyle>
            <a:lvl1pPr marL="231779" marR="0" indent="-231779" algn="l" defTabSz="91441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1800">
                <a:solidFill>
                  <a:srgbClr val="58585A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603252" y="1645604"/>
            <a:ext cx="10989733" cy="572792"/>
          </a:xfrm>
        </p:spPr>
        <p:txBody>
          <a:bodyPr>
            <a:noAutofit/>
          </a:bodyPr>
          <a:lstStyle>
            <a:lvl1pPr marL="0" marR="0" indent="0" algn="l" defTabSz="91441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000">
                <a:solidFill>
                  <a:schemeClr val="accent1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3211761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601944" y="2368759"/>
            <a:ext cx="4907376" cy="520700"/>
          </a:xfrm>
        </p:spPr>
        <p:txBody>
          <a:bodyPr anchor="b">
            <a:normAutofit/>
          </a:bodyPr>
          <a:lstStyle>
            <a:lvl1pPr marL="0" indent="0" algn="l" defTabSz="914415" rtl="0" eaLnBrk="1" latinLnBrk="0" hangingPunct="1">
              <a:buNone/>
              <a:defRPr lang="en-US" sz="1400" kern="1200" baseline="0" dirty="0" smtClean="0">
                <a:solidFill>
                  <a:schemeClr val="accent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675024" y="2368759"/>
            <a:ext cx="4907376" cy="520700"/>
          </a:xfrm>
        </p:spPr>
        <p:txBody>
          <a:bodyPr anchor="b">
            <a:normAutofit/>
          </a:bodyPr>
          <a:lstStyle>
            <a:lvl1pPr marL="0" indent="0" algn="l" defTabSz="914415" rtl="0" eaLnBrk="1" latinLnBrk="0" hangingPunct="1">
              <a:buNone/>
              <a:defRPr lang="en-US" sz="1400" kern="1200" baseline="0" dirty="0" smtClean="0">
                <a:solidFill>
                  <a:schemeClr val="accent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601943" y="2928599"/>
            <a:ext cx="4907376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2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1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675023" y="2928599"/>
            <a:ext cx="4907376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2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1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0674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811" y="1514475"/>
            <a:ext cx="10572328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11590">
              <a:defRPr/>
            </a:lvl2pPr>
            <a:lvl3pPr marL="583085">
              <a:defRPr/>
            </a:lvl3pPr>
            <a:lvl4pPr marL="754581">
              <a:defRPr/>
            </a:lvl4pPr>
            <a:lvl5pPr marL="926077">
              <a:defRPr/>
            </a:lvl5pPr>
            <a:lvl6pPr marL="1097573">
              <a:defRPr baseline="0"/>
            </a:lvl6pPr>
            <a:lvl7pPr marL="1269068">
              <a:defRPr baseline="0"/>
            </a:lvl7pPr>
            <a:lvl8pPr marL="1440564">
              <a:defRPr baseline="0"/>
            </a:lvl8pPr>
            <a:lvl9pPr marL="1612060"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10/2/2018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0" y="1905000"/>
            <a:ext cx="9146381" cy="2667000"/>
          </a:xfrm>
        </p:spPr>
        <p:txBody>
          <a:bodyPr anchor="b">
            <a:noAutofit/>
          </a:bodyPr>
          <a:lstStyle>
            <a:lvl1pPr algn="l">
              <a:defRPr sz="3301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0" y="5102527"/>
            <a:ext cx="9146381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91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9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97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9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9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9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9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9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10/2/2018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811" y="1514475"/>
            <a:ext cx="10572328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810" y="1905000"/>
            <a:ext cx="4420751" cy="4267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 marL="1468003">
              <a:defRPr sz="1200"/>
            </a:lvl6pPr>
            <a:lvl7pPr marL="1468003">
              <a:defRPr sz="1200" baseline="0"/>
            </a:lvl7pPr>
            <a:lvl8pPr marL="1468003">
              <a:defRPr sz="1200" baseline="0"/>
            </a:lvl8pPr>
            <a:lvl9pPr marL="1468003">
              <a:defRPr sz="12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43" y="1905000"/>
            <a:ext cx="4420749" cy="4267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 marL="1468003">
              <a:defRPr sz="1200"/>
            </a:lvl6pPr>
            <a:lvl7pPr marL="1468003">
              <a:defRPr sz="1200"/>
            </a:lvl7pPr>
            <a:lvl8pPr marL="1468003">
              <a:defRPr sz="1200" baseline="0"/>
            </a:lvl8pPr>
            <a:lvl9pPr marL="1468003">
              <a:defRPr sz="12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10/2/2018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811" y="1514475"/>
            <a:ext cx="10572328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0" y="1905000"/>
            <a:ext cx="4417703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0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810" y="2819401"/>
            <a:ext cx="4417703" cy="3352801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 marL="1468003">
              <a:defRPr sz="1200"/>
            </a:lvl6pPr>
            <a:lvl7pPr marL="1468003">
              <a:defRPr sz="1200" baseline="0"/>
            </a:lvl7pPr>
            <a:lvl8pPr marL="1468003">
              <a:defRPr sz="1200" baseline="0"/>
            </a:lvl8pPr>
            <a:lvl9pPr marL="1468003">
              <a:defRPr sz="12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1489" y="1905000"/>
            <a:ext cx="4417703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0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1489" y="2819401"/>
            <a:ext cx="4417703" cy="3352801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 marL="1468003">
              <a:defRPr sz="1200"/>
            </a:lvl5pPr>
            <a:lvl6pPr marL="1468003">
              <a:defRPr sz="1200"/>
            </a:lvl6pPr>
            <a:lvl7pPr marL="1468003">
              <a:defRPr sz="1200"/>
            </a:lvl7pPr>
            <a:lvl8pPr marL="1468003">
              <a:defRPr sz="1200"/>
            </a:lvl8pPr>
            <a:lvl9pPr marL="1468003"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10/2/2018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811" y="1514475"/>
            <a:ext cx="10572328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10/2/2018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10/2/2018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anchor="b">
            <a:noAutofit/>
          </a:bodyPr>
          <a:lstStyle>
            <a:lvl1pPr algn="l">
              <a:defRPr sz="2401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809" y="3429000"/>
            <a:ext cx="2743915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342991" indent="0">
              <a:buNone/>
              <a:defRPr sz="900"/>
            </a:lvl2pPr>
            <a:lvl3pPr marL="685983" indent="0">
              <a:buNone/>
              <a:defRPr sz="750"/>
            </a:lvl3pPr>
            <a:lvl4pPr marL="1028974" indent="0">
              <a:buNone/>
              <a:defRPr sz="675"/>
            </a:lvl4pPr>
            <a:lvl5pPr marL="1371966" indent="0">
              <a:buNone/>
              <a:defRPr sz="675"/>
            </a:lvl5pPr>
            <a:lvl6pPr marL="1714957" indent="0">
              <a:buNone/>
              <a:defRPr sz="675"/>
            </a:lvl6pPr>
            <a:lvl7pPr marL="2057949" indent="0">
              <a:buNone/>
              <a:defRPr sz="675"/>
            </a:lvl7pPr>
            <a:lvl8pPr marL="2400940" indent="0">
              <a:buNone/>
              <a:defRPr sz="675"/>
            </a:lvl8pPr>
            <a:lvl9pPr marL="2743932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1248" y="1905000"/>
            <a:ext cx="5670757" cy="4038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 baseline="0"/>
            </a:lvl7pPr>
            <a:lvl8pPr>
              <a:defRPr sz="1200" baseline="0"/>
            </a:lvl8pPr>
            <a:lvl9pPr>
              <a:defRPr sz="12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8989" y="1630823"/>
            <a:ext cx="6292667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10/2/2018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anchor="b">
            <a:noAutofit/>
          </a:bodyPr>
          <a:lstStyle>
            <a:lvl1pPr algn="l">
              <a:defRPr sz="2401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6292" y="1884311"/>
            <a:ext cx="5670757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1800"/>
            </a:lvl1pPr>
            <a:lvl2pPr marL="342991" indent="0">
              <a:buNone/>
              <a:defRPr sz="2101"/>
            </a:lvl2pPr>
            <a:lvl3pPr marL="685983" indent="0">
              <a:buNone/>
              <a:defRPr sz="1800"/>
            </a:lvl3pPr>
            <a:lvl4pPr marL="1028974" indent="0">
              <a:buNone/>
              <a:defRPr sz="1500"/>
            </a:lvl4pPr>
            <a:lvl5pPr marL="1371966" indent="0">
              <a:buNone/>
              <a:defRPr sz="1500"/>
            </a:lvl5pPr>
            <a:lvl6pPr marL="1714957" indent="0">
              <a:buNone/>
              <a:defRPr sz="1500"/>
            </a:lvl6pPr>
            <a:lvl7pPr marL="2057949" indent="0">
              <a:buNone/>
              <a:defRPr sz="1500"/>
            </a:lvl7pPr>
            <a:lvl8pPr marL="2400940" indent="0">
              <a:buNone/>
              <a:defRPr sz="1500"/>
            </a:lvl8pPr>
            <a:lvl9pPr marL="27439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877" y="1630823"/>
            <a:ext cx="6292667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8019" y="3411748"/>
            <a:ext cx="2743915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342991" indent="0">
              <a:buNone/>
              <a:defRPr sz="900"/>
            </a:lvl2pPr>
            <a:lvl3pPr marL="685983" indent="0">
              <a:buNone/>
              <a:defRPr sz="750"/>
            </a:lvl3pPr>
            <a:lvl4pPr marL="1028974" indent="0">
              <a:buNone/>
              <a:defRPr sz="675"/>
            </a:lvl4pPr>
            <a:lvl5pPr marL="1371966" indent="0">
              <a:buNone/>
              <a:defRPr sz="675"/>
            </a:lvl5pPr>
            <a:lvl6pPr marL="1714957" indent="0">
              <a:buNone/>
              <a:defRPr sz="675"/>
            </a:lvl6pPr>
            <a:lvl7pPr marL="2057949" indent="0">
              <a:buNone/>
              <a:defRPr sz="675"/>
            </a:lvl7pPr>
            <a:lvl8pPr marL="2400940" indent="0">
              <a:buNone/>
              <a:defRPr sz="675"/>
            </a:lvl8pPr>
            <a:lvl9pPr marL="2743932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10/2/2018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1" y="1905000"/>
            <a:ext cx="9146381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810" y="6400801"/>
            <a:ext cx="6326247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7717" y="6400801"/>
            <a:ext cx="1244183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10/2/2018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85983" rtl="0" eaLnBrk="1" latinLnBrk="0" hangingPunct="1">
        <a:lnSpc>
          <a:spcPct val="90000"/>
        </a:lnSpc>
        <a:spcBef>
          <a:spcPct val="0"/>
        </a:spcBef>
        <a:buNone/>
        <a:defRPr sz="2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95" indent="-205795" algn="l" defTabSz="685983" rtl="0" eaLnBrk="1" latinLnBrk="0" hangingPunct="1">
        <a:lnSpc>
          <a:spcPct val="90000"/>
        </a:lnSpc>
        <a:spcBef>
          <a:spcPts val="135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32169" indent="-205795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Consolas" pitchFamily="49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603665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Arial" pitchFamily="34" charset="0"/>
        <a:buChar char="▪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775161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Consolas" pitchFamily="49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46656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Arial" pitchFamily="34" charset="0"/>
        <a:buChar char="▪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118152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Consolas" pitchFamily="49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289648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Arial" pitchFamily="34" charset="0"/>
        <a:buChar char="▪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144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Consolas" pitchFamily="49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632639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Arial" pitchFamily="34" charset="0"/>
        <a:buChar char="▪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91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83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74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966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957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949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4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932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5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6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8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9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0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1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user-images.githubusercontent.com/8278033/34322840-ed09114e-e832-11e7-9670-9baa686ade71.p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hyperlink" Target="https://github.com/Pester/Pester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jpeg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23.gif"/><Relationship Id="rId12" Type="http://schemas.openxmlformats.org/officeDocument/2006/relationships/image" Target="../media/image28.png"/><Relationship Id="rId17" Type="http://schemas.openxmlformats.org/officeDocument/2006/relationships/image" Target="../media/image33.png"/><Relationship Id="rId2" Type="http://schemas.openxmlformats.org/officeDocument/2006/relationships/slideLayout" Target="../slideLayouts/slideLayout15.xml"/><Relationship Id="rId16" Type="http://schemas.openxmlformats.org/officeDocument/2006/relationships/image" Target="../media/image32.png"/><Relationship Id="rId1" Type="http://schemas.openxmlformats.org/officeDocument/2006/relationships/vmlDrawing" Target="../drawings/vmlDrawing1.vml"/><Relationship Id="rId6" Type="http://schemas.openxmlformats.org/officeDocument/2006/relationships/image" Target="../media/image21.emf"/><Relationship Id="rId11" Type="http://schemas.openxmlformats.org/officeDocument/2006/relationships/image" Target="../media/image27.png"/><Relationship Id="rId5" Type="http://schemas.openxmlformats.org/officeDocument/2006/relationships/oleObject" Target="../embeddings/oleObject1.bin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image" Target="../media/image22.jpg"/><Relationship Id="rId9" Type="http://schemas.openxmlformats.org/officeDocument/2006/relationships/image" Target="../media/image25.png"/><Relationship Id="rId14" Type="http://schemas.openxmlformats.org/officeDocument/2006/relationships/image" Target="../media/image30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13" Type="http://schemas.openxmlformats.org/officeDocument/2006/relationships/image" Target="../media/image22.jp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21.emf"/><Relationship Id="rId1" Type="http://schemas.openxmlformats.org/officeDocument/2006/relationships/vmlDrawing" Target="../drawings/vmlDrawing2.v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5" Type="http://schemas.openxmlformats.org/officeDocument/2006/relationships/oleObject" Target="../embeddings/oleObject1.bin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jpg"/><Relationship Id="rId14" Type="http://schemas.openxmlformats.org/officeDocument/2006/relationships/image" Target="../media/image23.gi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4.xml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6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8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0.xml"/><Relationship Id="rId4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2.xml"/><Relationship Id="rId4" Type="http://schemas.openxmlformats.org/officeDocument/2006/relationships/image" Target="../media/image3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5.xml"/><Relationship Id="rId4" Type="http://schemas.openxmlformats.org/officeDocument/2006/relationships/image" Target="../media/image39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RLw-UC03Gwc?utm_source=unsplash&amp;utm_medium=referral&amp;utm_content=creditCopyText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unsplash.com/search/photos/checklist?utm_source=unsplash&amp;utm_medium=referral&amp;utm_content=creditCopyTex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4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151784" y="6123708"/>
            <a:ext cx="4617640" cy="564083"/>
          </a:xfrm>
        </p:spPr>
        <p:txBody>
          <a:bodyPr>
            <a:normAutofit lnSpcReduction="10000"/>
          </a:bodyPr>
          <a:lstStyle/>
          <a:p>
            <a:r>
              <a:rPr lang="de-DE" sz="1800" dirty="0">
                <a:latin typeface="AppleStorm" panose="02000603000000000000" pitchFamily="50" charset="0"/>
              </a:rPr>
              <a:t>Rob Sewell @sqldbawithbeard https://sqldbawith</a:t>
            </a:r>
            <a:r>
              <a:rPr lang="de-DE" sz="1800" dirty="0">
                <a:solidFill>
                  <a:srgbClr val="FF0000"/>
                </a:solidFill>
                <a:latin typeface="AppleStorm" panose="02000603000000000000" pitchFamily="50" charset="0"/>
              </a:rPr>
              <a:t>A</a:t>
            </a:r>
            <a:r>
              <a:rPr lang="de-DE" sz="1800" dirty="0">
                <a:latin typeface="AppleStorm" panose="02000603000000000000" pitchFamily="50" charset="0"/>
              </a:rPr>
              <a:t>beard.com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2314595" y="1970459"/>
            <a:ext cx="6911220" cy="701461"/>
          </a:xfrm>
        </p:spPr>
        <p:txBody>
          <a:bodyPr>
            <a:noAutofit/>
          </a:bodyPr>
          <a:lstStyle/>
          <a:p>
            <a:r>
              <a:rPr lang="en-GB" sz="4501" b="1" i="1" dirty="0">
                <a:solidFill>
                  <a:schemeClr val="tx2"/>
                </a:solidFill>
                <a:latin typeface="AppleStorm" panose="02000603000000000000" pitchFamily="50" charset="0"/>
                <a:ea typeface="Roboto Black" panose="02000000000000000000" pitchFamily="2" charset="0"/>
                <a:cs typeface="Arial" panose="020B0604020202020204" pitchFamily="34" charset="0"/>
              </a:rPr>
              <a:t>Reliable, Repeatable, Configurable &amp; Automated Validation with </a:t>
            </a:r>
          </a:p>
          <a:p>
            <a:r>
              <a:rPr lang="en-GB" sz="4501" b="1" i="1" dirty="0">
                <a:solidFill>
                  <a:schemeClr val="tx2"/>
                </a:solidFill>
                <a:latin typeface="AppleStorm" panose="02000603000000000000" pitchFamily="50" charset="0"/>
                <a:ea typeface="Roboto Black" panose="02000000000000000000" pitchFamily="2" charset="0"/>
                <a:cs typeface="Arial" panose="020B0604020202020204" pitchFamily="34" charset="0"/>
              </a:rPr>
              <a:t>PowerShell dbachecks</a:t>
            </a:r>
            <a:endParaRPr lang="de-DE" sz="450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4" y="62187"/>
            <a:ext cx="1227497" cy="2021139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2504" y="4666652"/>
            <a:ext cx="1227497" cy="2021139"/>
          </a:xfrm>
          <a:prstGeom prst="rect">
            <a:avLst/>
          </a:prstGeom>
          <a:effectLst>
            <a:softEdge rad="4445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062EEA-F345-4F1F-BE3B-4EF3A4587F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0279" y="-260973"/>
            <a:ext cx="2344299" cy="234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04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3217" y="278176"/>
            <a:ext cx="8345566" cy="765771"/>
          </a:xfrm>
        </p:spPr>
        <p:txBody>
          <a:bodyPr>
            <a:noAutofit/>
          </a:bodyPr>
          <a:lstStyle/>
          <a:p>
            <a:r>
              <a:rPr lang="en-US" sz="4501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Consider Your SQL Environment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DEB027-A3D8-4824-98D1-94034E381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448" y="1196752"/>
            <a:ext cx="4034043" cy="302433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7D5ACE3-D10D-4B80-908E-3C771FA4CA84}"/>
              </a:ext>
            </a:extLst>
          </p:cNvPr>
          <p:cNvSpPr/>
          <p:nvPr/>
        </p:nvSpPr>
        <p:spPr>
          <a:xfrm>
            <a:off x="1109164" y="2240868"/>
            <a:ext cx="4034043" cy="936104"/>
          </a:xfrm>
          <a:prstGeom prst="rect">
            <a:avLst/>
          </a:prstGeom>
          <a:noFill/>
          <a:ln w="730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1A5C872-1C2C-4410-B8A4-F99CDBCCE169}"/>
              </a:ext>
            </a:extLst>
          </p:cNvPr>
          <p:cNvSpPr/>
          <p:nvPr/>
        </p:nvSpPr>
        <p:spPr>
          <a:xfrm rot="10800000">
            <a:off x="5546576" y="2092457"/>
            <a:ext cx="2304256" cy="1232925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15B294-7A12-4AE8-893F-42F0682F59B9}"/>
              </a:ext>
            </a:extLst>
          </p:cNvPr>
          <p:cNvSpPr txBox="1"/>
          <p:nvPr/>
        </p:nvSpPr>
        <p:spPr>
          <a:xfrm>
            <a:off x="8267493" y="2385753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4000" b="1" dirty="0">
                <a:solidFill>
                  <a:schemeClr val="accent4"/>
                </a:solidFill>
              </a:rPr>
              <a:t>TEST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C8EAFE-A65B-48D0-AADD-81295C87574E}"/>
              </a:ext>
            </a:extLst>
          </p:cNvPr>
          <p:cNvSpPr txBox="1"/>
          <p:nvPr/>
        </p:nvSpPr>
        <p:spPr>
          <a:xfrm>
            <a:off x="5546576" y="4005064"/>
            <a:ext cx="6192688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Different Backup Strategy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Test Agent Jobs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Needs the Testers AD Groups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And much more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7141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3217" y="278176"/>
            <a:ext cx="8345566" cy="765771"/>
          </a:xfrm>
        </p:spPr>
        <p:txBody>
          <a:bodyPr>
            <a:noAutofit/>
          </a:bodyPr>
          <a:lstStyle/>
          <a:p>
            <a:r>
              <a:rPr lang="en-US" sz="4501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Consider Your SQL Environment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DEB027-A3D8-4824-98D1-94034E381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448" y="1196752"/>
            <a:ext cx="4034043" cy="302433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7D5ACE3-D10D-4B80-908E-3C771FA4CA84}"/>
              </a:ext>
            </a:extLst>
          </p:cNvPr>
          <p:cNvSpPr/>
          <p:nvPr/>
        </p:nvSpPr>
        <p:spPr>
          <a:xfrm>
            <a:off x="1127448" y="3280048"/>
            <a:ext cx="4034043" cy="936104"/>
          </a:xfrm>
          <a:prstGeom prst="rect">
            <a:avLst/>
          </a:prstGeom>
          <a:noFill/>
          <a:ln w="73025">
            <a:solidFill>
              <a:srgbClr val="337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1A5C872-1C2C-4410-B8A4-F99CDBCCE169}"/>
              </a:ext>
            </a:extLst>
          </p:cNvPr>
          <p:cNvSpPr/>
          <p:nvPr/>
        </p:nvSpPr>
        <p:spPr>
          <a:xfrm rot="10800000">
            <a:off x="5562364" y="3032084"/>
            <a:ext cx="2304256" cy="1232925"/>
          </a:xfrm>
          <a:prstGeom prst="rightArrow">
            <a:avLst/>
          </a:prstGeom>
          <a:solidFill>
            <a:srgbClr val="337D38"/>
          </a:solidFill>
          <a:ln>
            <a:solidFill>
              <a:srgbClr val="337D38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15B294-7A12-4AE8-893F-42F0682F59B9}"/>
              </a:ext>
            </a:extLst>
          </p:cNvPr>
          <p:cNvSpPr txBox="1"/>
          <p:nvPr/>
        </p:nvSpPr>
        <p:spPr>
          <a:xfrm>
            <a:off x="8251071" y="3280048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4000" b="1" dirty="0">
                <a:solidFill>
                  <a:srgbClr val="337D38"/>
                </a:solidFill>
              </a:rPr>
              <a:t>Development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C8EAFE-A65B-48D0-AADD-81295C87574E}"/>
              </a:ext>
            </a:extLst>
          </p:cNvPr>
          <p:cNvSpPr txBox="1"/>
          <p:nvPr/>
        </p:nvSpPr>
        <p:spPr>
          <a:xfrm>
            <a:off x="1098104" y="4697714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Simple Recovery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No Agent Jobs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Definitely no Production AD Information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SA Account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And much more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4268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3217" y="278176"/>
            <a:ext cx="8345566" cy="765771"/>
          </a:xfrm>
        </p:spPr>
        <p:txBody>
          <a:bodyPr>
            <a:noAutofit/>
          </a:bodyPr>
          <a:lstStyle/>
          <a:p>
            <a:r>
              <a:rPr lang="en-US" sz="4501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Consider Your SQL Environment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DEB027-A3D8-4824-98D1-94034E381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2376" y="1191816"/>
            <a:ext cx="6441843" cy="482947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7D5ACE3-D10D-4B80-908E-3C771FA4CA84}"/>
              </a:ext>
            </a:extLst>
          </p:cNvPr>
          <p:cNvSpPr/>
          <p:nvPr/>
        </p:nvSpPr>
        <p:spPr>
          <a:xfrm>
            <a:off x="9264352" y="1197546"/>
            <a:ext cx="1152128" cy="4823742"/>
          </a:xfrm>
          <a:prstGeom prst="rect">
            <a:avLst/>
          </a:prstGeom>
          <a:noFill/>
          <a:ln w="7302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C8EAFE-A65B-48D0-AADD-81295C87574E}"/>
              </a:ext>
            </a:extLst>
          </p:cNvPr>
          <p:cNvSpPr txBox="1"/>
          <p:nvPr/>
        </p:nvSpPr>
        <p:spPr>
          <a:xfrm>
            <a:off x="477781" y="2305158"/>
            <a:ext cx="4682115" cy="2751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2400" dirty="0"/>
              <a:t>Global view of one ‘widgets’ environments might be needed for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Project Managers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Team Leaders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Release Managers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Agile Teams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0A214D-4C30-44A0-B17A-860D55EFB319}"/>
              </a:ext>
            </a:extLst>
          </p:cNvPr>
          <p:cNvSpPr txBox="1"/>
          <p:nvPr/>
        </p:nvSpPr>
        <p:spPr>
          <a:xfrm>
            <a:off x="839416" y="1351387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4000" b="1" dirty="0">
                <a:solidFill>
                  <a:srgbClr val="7030A0"/>
                </a:solidFill>
              </a:rPr>
              <a:t>Widget One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73656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3217" y="278176"/>
            <a:ext cx="8345566" cy="765771"/>
          </a:xfrm>
        </p:spPr>
        <p:txBody>
          <a:bodyPr>
            <a:noAutofit/>
          </a:bodyPr>
          <a:lstStyle/>
          <a:p>
            <a:r>
              <a:rPr lang="en-US" sz="4501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Consider Your SQL Environment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DEB027-A3D8-4824-98D1-94034E381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2376" y="1191816"/>
            <a:ext cx="6441843" cy="482947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7D5ACE3-D10D-4B80-908E-3C771FA4CA84}"/>
              </a:ext>
            </a:extLst>
          </p:cNvPr>
          <p:cNvSpPr/>
          <p:nvPr/>
        </p:nvSpPr>
        <p:spPr>
          <a:xfrm>
            <a:off x="8040216" y="1197546"/>
            <a:ext cx="2448272" cy="3167558"/>
          </a:xfrm>
          <a:prstGeom prst="rect">
            <a:avLst/>
          </a:prstGeom>
          <a:noFill/>
          <a:ln w="730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C8EAFE-A65B-48D0-AADD-81295C87574E}"/>
              </a:ext>
            </a:extLst>
          </p:cNvPr>
          <p:cNvSpPr txBox="1"/>
          <p:nvPr/>
        </p:nvSpPr>
        <p:spPr>
          <a:xfrm>
            <a:off x="477781" y="2305158"/>
            <a:ext cx="4682115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2400" dirty="0"/>
              <a:t>For those ‘special’ SQL Servers that don’t fit in the usual boxes</a:t>
            </a:r>
          </a:p>
          <a:p>
            <a:pPr>
              <a:lnSpc>
                <a:spcPct val="90000"/>
              </a:lnSpc>
            </a:pPr>
            <a:endParaRPr lang="en-GB" sz="2400" dirty="0"/>
          </a:p>
          <a:p>
            <a:pPr>
              <a:lnSpc>
                <a:spcPct val="90000"/>
              </a:lnSpc>
            </a:pPr>
            <a:endParaRPr lang="en-GB" sz="2400" dirty="0"/>
          </a:p>
          <a:p>
            <a:pPr>
              <a:lnSpc>
                <a:spcPct val="90000"/>
              </a:lnSpc>
            </a:pPr>
            <a:r>
              <a:rPr lang="en-GB" sz="2400" dirty="0"/>
              <a:t>I.E. SharePoint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0A214D-4C30-44A0-B17A-860D55EFB319}"/>
              </a:ext>
            </a:extLst>
          </p:cNvPr>
          <p:cNvSpPr txBox="1"/>
          <p:nvPr/>
        </p:nvSpPr>
        <p:spPr>
          <a:xfrm>
            <a:off x="839416" y="1351387"/>
            <a:ext cx="4432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4000" b="1" dirty="0">
                <a:solidFill>
                  <a:srgbClr val="7030A0"/>
                </a:solidFill>
              </a:rPr>
              <a:t>Special Snowflakes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95462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551384" y="1556792"/>
            <a:ext cx="9667354" cy="3922841"/>
          </a:xfrm>
        </p:spPr>
        <p:txBody>
          <a:bodyPr/>
          <a:lstStyle/>
          <a:p>
            <a:pPr marL="0" indent="0">
              <a:lnSpc>
                <a:spcPct val="120000"/>
              </a:lnSpc>
              <a:buNone/>
            </a:pPr>
            <a:endParaRPr lang="en-US" sz="1200" dirty="0"/>
          </a:p>
          <a:p>
            <a:pPr>
              <a:lnSpc>
                <a:spcPct val="120000"/>
              </a:lnSpc>
            </a:pPr>
            <a:r>
              <a:rPr lang="en-US" sz="36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DBAs may need </a:t>
            </a:r>
          </a:p>
          <a:p>
            <a:pPr>
              <a:lnSpc>
                <a:spcPct val="120000"/>
              </a:lnSpc>
            </a:pPr>
            <a:r>
              <a:rPr lang="en-US" sz="36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output instantly</a:t>
            </a:r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6108" y="-105717"/>
            <a:ext cx="6859785" cy="1020762"/>
          </a:xfrm>
        </p:spPr>
        <p:txBody>
          <a:bodyPr>
            <a:normAutofit/>
          </a:bodyPr>
          <a:lstStyle/>
          <a:p>
            <a:r>
              <a:rPr lang="en-US" sz="4501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Challenge -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93C88B-2651-487C-A11E-413D692C24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961" y="918497"/>
            <a:ext cx="4779354" cy="553483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9544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35360" y="764705"/>
            <a:ext cx="11593288" cy="3678189"/>
          </a:xfrm>
        </p:spPr>
        <p:txBody>
          <a:bodyPr/>
          <a:lstStyle/>
          <a:p>
            <a:pPr marL="0" indent="0">
              <a:lnSpc>
                <a:spcPct val="120000"/>
              </a:lnSpc>
              <a:buNone/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sz="24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DBAs may want to automate and integrate with other solutions (DevOps, Daily Checks, Incident Response, Maintenance Windows) </a:t>
            </a:r>
            <a:br>
              <a:rPr lang="en-US" dirty="0"/>
            </a:br>
            <a:endParaRPr lang="en-US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2AA631-0DE0-4E4D-9C60-F3BCD5681E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596" y="2276872"/>
            <a:ext cx="7272808" cy="421453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1358D24-7A5A-4B90-9D01-A70BFE984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108" y="260649"/>
            <a:ext cx="6859785" cy="765771"/>
          </a:xfrm>
        </p:spPr>
        <p:txBody>
          <a:bodyPr>
            <a:normAutofit/>
          </a:bodyPr>
          <a:lstStyle/>
          <a:p>
            <a:r>
              <a:rPr lang="en-US" sz="4501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Challenge - Output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82751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479376" y="981589"/>
            <a:ext cx="11233248" cy="4679659"/>
          </a:xfrm>
        </p:spPr>
        <p:txBody>
          <a:bodyPr/>
          <a:lstStyle/>
          <a:p>
            <a:pPr marL="0" indent="0">
              <a:lnSpc>
                <a:spcPct val="120000"/>
              </a:lnSpc>
              <a:buNone/>
            </a:pPr>
            <a:endParaRPr lang="en-US" sz="1200" dirty="0"/>
          </a:p>
          <a:p>
            <a:pPr>
              <a:lnSpc>
                <a:spcPct val="120000"/>
              </a:lnSpc>
            </a:pPr>
            <a:r>
              <a:rPr lang="en-US" sz="24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Management want output they understand</a:t>
            </a:r>
            <a:endParaRPr lang="en-US" sz="2400" dirty="0"/>
          </a:p>
        </p:txBody>
      </p:sp>
      <p:pic>
        <p:nvPicPr>
          <p:cNvPr id="9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B9E9094-EB47-4092-A9BA-19081136B7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230" y="2020546"/>
            <a:ext cx="9359539" cy="382814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710" y="215818"/>
            <a:ext cx="6859785" cy="765771"/>
          </a:xfrm>
        </p:spPr>
        <p:txBody>
          <a:bodyPr>
            <a:normAutofit/>
          </a:bodyPr>
          <a:lstStyle/>
          <a:p>
            <a:r>
              <a:rPr lang="en-US" sz="4501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Challenge - Output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CB085B-D91C-4905-8F4E-97A776D38402}"/>
              </a:ext>
            </a:extLst>
          </p:cNvPr>
          <p:cNvSpPr/>
          <p:nvPr/>
        </p:nvSpPr>
        <p:spPr>
          <a:xfrm>
            <a:off x="4426875" y="6070364"/>
            <a:ext cx="3379451" cy="3312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350" b="1" i="1" dirty="0">
                <a:latin typeface="AppleStorm" panose="02000603000000000000" pitchFamily="50" charset="0"/>
              </a:rPr>
              <a:t>– (and with pretty interactive pictures !)</a:t>
            </a:r>
            <a:endParaRPr lang="en-US" sz="900" b="1" i="1" dirty="0">
              <a:latin typeface="AppleStorm" panose="02000603000000000000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7306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407368" y="1340769"/>
            <a:ext cx="11521280" cy="5184575"/>
          </a:xfrm>
        </p:spPr>
        <p:txBody>
          <a:bodyPr/>
          <a:lstStyle/>
          <a:p>
            <a:pPr lvl="0">
              <a:lnSpc>
                <a:spcPct val="120000"/>
              </a:lnSpc>
            </a:pPr>
            <a:r>
              <a:rPr lang="en-US" sz="40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Create redistributable, easily configurable Pester tests using industry leaders checklists</a:t>
            </a:r>
          </a:p>
          <a:p>
            <a:pPr lvl="0">
              <a:lnSpc>
                <a:spcPct val="120000"/>
              </a:lnSpc>
            </a:pPr>
            <a:r>
              <a:rPr lang="en-US" sz="40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Enable output to suit the requirements of different types of end users human and machine</a:t>
            </a:r>
          </a:p>
          <a:p>
            <a:pPr lvl="0">
              <a:lnSpc>
                <a:spcPct val="120000"/>
              </a:lnSpc>
            </a:pPr>
            <a:r>
              <a:rPr lang="en-US" sz="40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Capability to provide response/resolution ?</a:t>
            </a:r>
          </a:p>
          <a:p>
            <a:pPr lvl="0">
              <a:lnSpc>
                <a:spcPct val="120000"/>
              </a:lnSpc>
            </a:pP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951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Our Goal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32389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F8C76-9D5D-3941-9606-DF15277CF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951" b="1" i="1" dirty="0">
                <a:latin typeface="AppleStorm" panose="02000603000000000000" pitchFamily="50" charset="0"/>
              </a:rPr>
              <a:t>dbachecks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5B76864-D28B-AA42-81AF-53C7250701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408" y="1996664"/>
            <a:ext cx="11017224" cy="4161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91953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725770"/>
            <a:r>
              <a:rPr lang="en-US" altLang="en-US" sz="1905" b="1" i="1" dirty="0">
                <a:latin typeface="AppleStorm" panose="02000603000000000000" pitchFamily="50" charset="0"/>
                <a:hlinkClick r:id="rId3"/>
              </a:rPr>
              <a:t>  </a:t>
            </a:r>
            <a:endParaRPr lang="en-US" altLang="en-US" sz="1905" b="1" i="1" dirty="0">
              <a:latin typeface="AppleStorm" panose="02000603000000000000" pitchFamily="50" charset="0"/>
            </a:endParaRPr>
          </a:p>
          <a:p>
            <a:pPr defTabSz="725770"/>
            <a:r>
              <a:rPr lang="en-US" altLang="en-US" sz="3301" b="1" i="1" dirty="0">
                <a:latin typeface="AppleStorm" panose="02000603000000000000" pitchFamily="50" charset="0"/>
              </a:rPr>
              <a:t>dbachecks is a framework created by and for SQL Server pros who need to validate their environments. </a:t>
            </a:r>
          </a:p>
          <a:p>
            <a:pPr defTabSz="725770"/>
            <a:endParaRPr lang="en-US" altLang="en-US" sz="3301" b="1" i="1" dirty="0">
              <a:latin typeface="AppleStorm" panose="02000603000000000000" pitchFamily="50" charset="0"/>
            </a:endParaRPr>
          </a:p>
          <a:p>
            <a:pPr defTabSz="725770"/>
            <a:endParaRPr lang="en-US" altLang="en-US" sz="3301" b="1" i="1" dirty="0">
              <a:latin typeface="AppleStorm" panose="02000603000000000000" pitchFamily="50" charset="0"/>
            </a:endParaRPr>
          </a:p>
          <a:p>
            <a:pPr defTabSz="725770"/>
            <a:endParaRPr lang="en-US" altLang="en-US" sz="3301" b="1" i="1" dirty="0">
              <a:latin typeface="AppleStorm" panose="02000603000000000000" pitchFamily="50" charset="0"/>
            </a:endParaRPr>
          </a:p>
          <a:p>
            <a:pPr defTabSz="725770"/>
            <a:r>
              <a:rPr lang="en-US" altLang="en-US" sz="3301" b="1" i="1" dirty="0">
                <a:latin typeface="AppleStorm" panose="02000603000000000000" pitchFamily="50" charset="0"/>
              </a:rPr>
              <a:t>This open source module allows</a:t>
            </a:r>
          </a:p>
          <a:p>
            <a:pPr defTabSz="725770"/>
            <a:r>
              <a:rPr lang="en-US" altLang="en-US" sz="3301" b="1" i="1" dirty="0">
                <a:latin typeface="AppleStorm" panose="02000603000000000000" pitchFamily="50" charset="0"/>
              </a:rPr>
              <a:t>us to crowdsource our checklists using </a:t>
            </a:r>
            <a:r>
              <a:rPr lang="en-US" altLang="en-US" sz="3301" b="1" i="1" dirty="0">
                <a:latin typeface="AppleStorm" panose="02000603000000000000" pitchFamily="50" charset="0"/>
                <a:hlinkClick r:id="rId4"/>
              </a:rPr>
              <a:t>Pester</a:t>
            </a:r>
            <a:r>
              <a:rPr lang="en-US" altLang="en-US" sz="3301" b="1" i="1" dirty="0">
                <a:latin typeface="AppleStorm" panose="02000603000000000000" pitchFamily="50" charset="0"/>
              </a:rPr>
              <a:t> tests. </a:t>
            </a:r>
          </a:p>
          <a:p>
            <a:pPr defTabSz="725770"/>
            <a:endParaRPr lang="en-US" altLang="en-US" sz="1428" b="1" i="1" dirty="0">
              <a:latin typeface="AppleStorm" panose="02000603000000000000" pitchFamily="50" charset="0"/>
            </a:endParaRPr>
          </a:p>
        </p:txBody>
      </p:sp>
      <p:pic>
        <p:nvPicPr>
          <p:cNvPr id="25602" name="Picture 2" descr="https://user-images.githubusercontent.com/8278033/34322840-ed09114e-e832-11e7-9670-9baa686ade71.png">
            <a:hlinkClick r:id="rId3"/>
            <a:extLst>
              <a:ext uri="{FF2B5EF4-FFF2-40B4-BE49-F238E27FC236}">
                <a16:creationId xmlns:a16="http://schemas.microsoft.com/office/drawing/2014/main" id="{E792D71E-FCD1-D942-9AC0-F9245B4FF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6280" y="3573016"/>
            <a:ext cx="1895078" cy="1491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588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951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System Requirements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55329" y="1424811"/>
            <a:ext cx="3680532" cy="390525"/>
          </a:xfrm>
        </p:spPr>
        <p:txBody>
          <a:bodyPr>
            <a:no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latin typeface="AppleStorm" panose="02000603000000000000" pitchFamily="50" charset="0"/>
              </a:rPr>
              <a:t>Minimum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426165" y="1421854"/>
            <a:ext cx="2536836" cy="390525"/>
          </a:xfrm>
        </p:spPr>
        <p:txBody>
          <a:bodyPr>
            <a:noAutofit/>
          </a:bodyPr>
          <a:lstStyle/>
          <a:p>
            <a:r>
              <a:rPr lang="en-US" sz="2000" b="1" i="1" dirty="0">
                <a:solidFill>
                  <a:srgbClr val="0070C0"/>
                </a:solidFill>
                <a:latin typeface="AppleStorm" panose="02000603000000000000" pitchFamily="50" charset="0"/>
              </a:rPr>
              <a:t>Recommended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23392" y="2189831"/>
            <a:ext cx="5344679" cy="3516117"/>
          </a:xfrm>
        </p:spPr>
        <p:txBody>
          <a:bodyPr>
            <a:normAutofit fontScale="85000" lnSpcReduction="20000"/>
          </a:bodyPr>
          <a:lstStyle/>
          <a:p>
            <a:pPr defTabSz="859550">
              <a:spcBef>
                <a:spcPts val="900"/>
              </a:spcBef>
              <a:defRPr sz="1879" b="1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Client</a:t>
            </a:r>
            <a:endParaRPr lang="en-US" sz="3500" i="1" dirty="0">
              <a:solidFill>
                <a:schemeClr val="tx1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PowerShell v4</a:t>
            </a:r>
            <a:b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</a:br>
            <a:endParaRPr lang="en-US" sz="3500" i="1" dirty="0">
              <a:solidFill>
                <a:schemeClr val="tx1"/>
              </a:solidFill>
              <a:latin typeface="AppleStorm" panose="02000603000000000000" pitchFamily="50" charset="0"/>
              <a:cs typeface="Segoe UI" panose="020B0502040204020203" pitchFamily="34" charset="0"/>
            </a:endParaRPr>
          </a:p>
          <a:p>
            <a:pPr defTabSz="859550">
              <a:spcBef>
                <a:spcPts val="900"/>
              </a:spcBef>
              <a:defRPr sz="1879" b="1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Modules</a:t>
            </a:r>
            <a:endParaRPr lang="en-US" sz="3500" i="1" dirty="0">
              <a:solidFill>
                <a:schemeClr val="tx1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dbatools</a:t>
            </a: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Pester</a:t>
            </a: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 err="1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PSFramework</a:t>
            </a:r>
            <a:endParaRPr lang="en-US" sz="3500" i="1" dirty="0">
              <a:solidFill>
                <a:schemeClr val="tx1"/>
              </a:solidFill>
              <a:latin typeface="AppleStorm" panose="02000603000000000000" pitchFamily="50" charset="0"/>
              <a:cs typeface="Segoe UI" panose="020B0502040204020203" pitchFamily="34" charset="0"/>
            </a:endParaRP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endParaRPr lang="en-US" dirty="0">
              <a:solidFill>
                <a:srgbClr val="58585A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endParaRPr lang="en-US" dirty="0">
              <a:solidFill>
                <a:srgbClr val="58585A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7426165" y="2172490"/>
            <a:ext cx="2748894" cy="1175942"/>
          </a:xfrm>
        </p:spPr>
        <p:txBody>
          <a:bodyPr>
            <a:noAutofit/>
          </a:bodyPr>
          <a:lstStyle/>
          <a:p>
            <a:pPr>
              <a:defRPr sz="2000" b="1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2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Client</a:t>
            </a:r>
            <a:endParaRPr lang="en-US" sz="3200" i="1" dirty="0">
              <a:solidFill>
                <a:schemeClr val="tx1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  <a:p>
            <a:pPr marL="342906" indent="-342906">
              <a:defRPr sz="2000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2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PowerShell v5.1</a:t>
            </a:r>
            <a:endParaRPr lang="en-US" sz="3200" i="1" dirty="0">
              <a:solidFill>
                <a:schemeClr val="tx1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83AB18B-4912-4D0E-9E75-0E047A4F09A1}"/>
              </a:ext>
            </a:extLst>
          </p:cNvPr>
          <p:cNvSpPr txBox="1">
            <a:spLocks/>
          </p:cNvSpPr>
          <p:nvPr/>
        </p:nvSpPr>
        <p:spPr>
          <a:xfrm>
            <a:off x="3739655" y="2921598"/>
            <a:ext cx="4968551" cy="1175942"/>
          </a:xfrm>
          <a:prstGeom prst="rect">
            <a:avLst/>
          </a:prstGeom>
        </p:spPr>
        <p:txBody>
          <a:bodyPr vert="horz" lIns="68598" tIns="34299" rIns="68598" bIns="3429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100000"/>
              <a:buFont typeface="Arial" pitchFamily="34" charset="0"/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18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904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47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76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2000" b="1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GB" sz="3200" b="1" i="1" dirty="0">
                <a:solidFill>
                  <a:srgbClr val="7030A0"/>
                </a:solidFill>
                <a:latin typeface="AppleStorm" panose="02000603000000000000" pitchFamily="50" charset="0"/>
                <a:ea typeface="Gotham Medium"/>
                <a:cs typeface="Segoe UI" panose="020B0502040204020203" pitchFamily="34" charset="0"/>
                <a:sym typeface="Gotham Medium"/>
              </a:rPr>
              <a:t>Server</a:t>
            </a:r>
            <a:endParaRPr lang="en-GB" sz="3200" b="1" i="1" dirty="0">
              <a:solidFill>
                <a:srgbClr val="7030A0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  <a:p>
            <a:pPr marL="342906" indent="-342906">
              <a:defRPr sz="2000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GB" sz="3200" i="1" dirty="0">
                <a:solidFill>
                  <a:srgbClr val="7030A0"/>
                </a:solidFill>
                <a:latin typeface="AppleStorm" panose="02000603000000000000" pitchFamily="50" charset="0"/>
                <a:ea typeface="Gotham Medium"/>
                <a:cs typeface="Segoe UI" panose="020B0502040204020203" pitchFamily="34" charset="0"/>
                <a:sym typeface="Gotham Medium"/>
              </a:rPr>
              <a:t>Everything dbatools supports</a:t>
            </a:r>
          </a:p>
          <a:p>
            <a:pPr marL="342906" indent="-342906">
              <a:defRPr sz="2000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GB" sz="3200" i="1" dirty="0">
                <a:solidFill>
                  <a:srgbClr val="7030A0"/>
                </a:solidFill>
                <a:latin typeface="AppleStorm" panose="02000603000000000000" pitchFamily="50" charset="0"/>
                <a:ea typeface="Segoe UI Semilight"/>
                <a:cs typeface="Segoe UI" panose="020B0502040204020203" pitchFamily="34" charset="0"/>
                <a:sym typeface="Gotham Medium"/>
              </a:rPr>
              <a:t>From SQL2000 to SQL </a:t>
            </a:r>
            <a:r>
              <a:rPr lang="en-GB" sz="3200" i="1" dirty="0" err="1">
                <a:solidFill>
                  <a:srgbClr val="7030A0"/>
                </a:solidFill>
                <a:latin typeface="AppleStorm" panose="02000603000000000000" pitchFamily="50" charset="0"/>
                <a:ea typeface="Segoe UI Semilight"/>
                <a:cs typeface="Segoe UI" panose="020B0502040204020203" pitchFamily="34" charset="0"/>
                <a:sym typeface="Gotham Medium"/>
              </a:rPr>
              <a:t>vNext</a:t>
            </a:r>
            <a:endParaRPr lang="en-GB" sz="3200" i="1" dirty="0">
              <a:solidFill>
                <a:srgbClr val="7030A0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3C4C173-42CF-4877-90CA-73D768118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2945" y="6297828"/>
            <a:ext cx="2521094" cy="476964"/>
          </a:xfrm>
          <a:prstGeom prst="rect">
            <a:avLst/>
          </a:prstGeom>
        </p:spPr>
      </p:pic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A457E955-4777-4659-9DF5-179EE862A8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6116408"/>
              </p:ext>
            </p:extLst>
          </p:nvPr>
        </p:nvGraphicFramePr>
        <p:xfrm>
          <a:off x="24901499" y="5684705"/>
          <a:ext cx="1502055" cy="6124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Acrobat Document" r:id="rId5" imgW="3398333" imgH="1386563" progId="AcroExch.Document.DC">
                  <p:embed/>
                </p:oleObj>
              </mc:Choice>
              <mc:Fallback>
                <p:oleObj name="Acrobat Document" r:id="rId5" imgW="3398333" imgH="1386563" progId="AcroExch.Document.DC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A457E955-4777-4659-9DF5-179EE862A8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901499" y="5684705"/>
                        <a:ext cx="1502055" cy="6124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CC0AE581-4135-4060-B7DD-81443C9C9B9A}"/>
              </a:ext>
            </a:extLst>
          </p:cNvPr>
          <p:cNvSpPr/>
          <p:nvPr/>
        </p:nvSpPr>
        <p:spPr>
          <a:xfrm>
            <a:off x="22379944" y="5316840"/>
            <a:ext cx="4470395" cy="291379"/>
          </a:xfrm>
          <a:prstGeom prst="rect">
            <a:avLst/>
          </a:prstGeom>
          <a:solidFill>
            <a:srgbClr val="7FB902"/>
          </a:solidFill>
          <a:ln>
            <a:solidFill>
              <a:srgbClr val="7F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Local Partners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4FE6C13-DB32-40AC-80D5-4552360C00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5974" y="5782728"/>
            <a:ext cx="646801" cy="53450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D405BEA-E865-4F20-A151-AFD344E88671}"/>
              </a:ext>
            </a:extLst>
          </p:cNvPr>
          <p:cNvSpPr/>
          <p:nvPr/>
        </p:nvSpPr>
        <p:spPr>
          <a:xfrm>
            <a:off x="14664952" y="30146"/>
            <a:ext cx="12192000" cy="488984"/>
          </a:xfrm>
          <a:prstGeom prst="rect">
            <a:avLst/>
          </a:prstGeom>
          <a:solidFill>
            <a:srgbClr val="2677C8"/>
          </a:solidFill>
          <a:ln>
            <a:solidFill>
              <a:srgbClr val="2677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Gold Sponsors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D2C6363-B8A5-42ED-AB74-5EF30D4E149B}"/>
              </a:ext>
            </a:extLst>
          </p:cNvPr>
          <p:cNvSpPr/>
          <p:nvPr/>
        </p:nvSpPr>
        <p:spPr>
          <a:xfrm>
            <a:off x="14664952" y="3255577"/>
            <a:ext cx="12191995" cy="291379"/>
          </a:xfrm>
          <a:prstGeom prst="rect">
            <a:avLst/>
          </a:prstGeom>
          <a:solidFill>
            <a:srgbClr val="7FB902"/>
          </a:solidFill>
          <a:ln>
            <a:solidFill>
              <a:srgbClr val="7F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Silver Sponsors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4C84BF-5F0F-4426-B539-2A79BB88BEBE}"/>
              </a:ext>
            </a:extLst>
          </p:cNvPr>
          <p:cNvSpPr/>
          <p:nvPr/>
        </p:nvSpPr>
        <p:spPr>
          <a:xfrm>
            <a:off x="14664952" y="5353577"/>
            <a:ext cx="7721599" cy="291379"/>
          </a:xfrm>
          <a:prstGeom prst="rect">
            <a:avLst/>
          </a:prstGeom>
          <a:solidFill>
            <a:srgbClr val="2677C8"/>
          </a:solidFill>
          <a:ln>
            <a:solidFill>
              <a:srgbClr val="2677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Bronze Sponsors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3EAC6FE-9C18-49C0-868B-A889444C239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1970" y="640962"/>
            <a:ext cx="4263940" cy="12737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54F4795-9A91-42DC-88BF-BD52FA6FA4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9013" y="1814176"/>
            <a:ext cx="3459780" cy="865707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E247A33-9EE1-4BC8-9482-F88E7E6B95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6172" y="789841"/>
            <a:ext cx="3713337" cy="92931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187E394-65CC-4D8D-8696-D27318B1F15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9328" y="1989866"/>
            <a:ext cx="3904834" cy="78877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5D515B3-24AC-41D9-AF4E-D1D29AD2F59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4" t="63315" r="59268" b="25491"/>
          <a:stretch/>
        </p:blipFill>
        <p:spPr>
          <a:xfrm>
            <a:off x="14966172" y="3896680"/>
            <a:ext cx="2512862" cy="103277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5687454-130C-4E89-9917-DC1A308702E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7102" y="3889436"/>
            <a:ext cx="1837983" cy="97597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4302F55-20D5-439D-84C9-08D3160A1C2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25729" y="3896881"/>
            <a:ext cx="3134387" cy="103237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1C78008-C3CB-438D-A199-007FC319793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5556" y="3943009"/>
            <a:ext cx="1256996" cy="92239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B5BA038-F419-4440-BCC1-97F22D25D34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1444" y="5714664"/>
            <a:ext cx="1502055" cy="931618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129D5D3-14DE-4198-9ED6-A970248D190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1341" y="5714664"/>
            <a:ext cx="1442997" cy="102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42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7608" y="404665"/>
            <a:ext cx="7265318" cy="765771"/>
          </a:xfrm>
        </p:spPr>
        <p:txBody>
          <a:bodyPr>
            <a:noAutofit/>
          </a:bodyPr>
          <a:lstStyle/>
          <a:p>
            <a:pPr algn="ctr"/>
            <a:r>
              <a:rPr lang="en-US" sz="4051" b="1" i="1" dirty="0">
                <a:latin typeface="AppleStorm" panose="02000603000000000000" pitchFamily="50" charset="0"/>
              </a:rPr>
              <a:t>Speaker Questionnaire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23392" y="1628800"/>
            <a:ext cx="11233248" cy="4584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3001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Name</a:t>
            </a:r>
            <a:r>
              <a:rPr lang="en-GB" sz="2401" b="1" i="1" dirty="0">
                <a:latin typeface="AppleStorm" panose="02000603000000000000" pitchFamily="50" charset="0"/>
              </a:rPr>
              <a:t> : Rob</a:t>
            </a:r>
            <a:br>
              <a:rPr lang="en-GB" sz="2401" b="1" i="1" dirty="0">
                <a:latin typeface="AppleStorm" panose="02000603000000000000" pitchFamily="50" charset="0"/>
              </a:rPr>
            </a:br>
            <a:endParaRPr lang="en-GB" sz="2401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r>
              <a:rPr lang="en-GB" sz="3001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Occupation</a:t>
            </a:r>
            <a:r>
              <a:rPr lang="en-GB" sz="3001" b="1" i="1" dirty="0">
                <a:latin typeface="AppleStorm" panose="02000603000000000000" pitchFamily="50" charset="0"/>
              </a:rPr>
              <a:t> </a:t>
            </a:r>
            <a:r>
              <a:rPr lang="en-GB" sz="2401" b="1" i="1" dirty="0">
                <a:latin typeface="AppleStorm" panose="02000603000000000000" pitchFamily="50" charset="0"/>
              </a:rPr>
              <a:t>: DBA, Automator, Do-</a:t>
            </a:r>
            <a:r>
              <a:rPr lang="en-GB" sz="2401" b="1" i="1" dirty="0" err="1">
                <a:latin typeface="AppleStorm" panose="02000603000000000000" pitchFamily="50" charset="0"/>
              </a:rPr>
              <a:t>er</a:t>
            </a:r>
            <a:r>
              <a:rPr lang="en-GB" sz="2401" b="1" i="1" dirty="0">
                <a:latin typeface="AppleStorm" panose="02000603000000000000" pitchFamily="50" charset="0"/>
              </a:rPr>
              <a:t>, Trainer</a:t>
            </a:r>
            <a:br>
              <a:rPr lang="en-GB" sz="2401" b="1" i="1" dirty="0">
                <a:latin typeface="AppleStorm" panose="02000603000000000000" pitchFamily="50" charset="0"/>
              </a:rPr>
            </a:br>
            <a:endParaRPr lang="en-GB" sz="2401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r>
              <a:rPr lang="en-GB" sz="3001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Interests</a:t>
            </a:r>
            <a:r>
              <a:rPr lang="en-GB" sz="2401" b="1" i="1" dirty="0">
                <a:latin typeface="AppleStorm" panose="02000603000000000000" pitchFamily="50" charset="0"/>
              </a:rPr>
              <a:t> : PowerShell, Automation And SQL (PaaS </a:t>
            </a:r>
            <a:r>
              <a:rPr lang="en-GB" sz="2401" b="1" i="1" dirty="0" err="1">
                <a:latin typeface="AppleStorm" panose="02000603000000000000" pitchFamily="50" charset="0"/>
              </a:rPr>
              <a:t>geddit</a:t>
            </a:r>
            <a:r>
              <a:rPr lang="en-GB" sz="2401" b="1" i="1" dirty="0">
                <a:latin typeface="AppleStorm" panose="02000603000000000000" pitchFamily="50" charset="0"/>
              </a:rPr>
              <a:t>?)</a:t>
            </a:r>
            <a:br>
              <a:rPr lang="en-GB" sz="2401" b="1" i="1" dirty="0">
                <a:latin typeface="AppleStorm" panose="02000603000000000000" pitchFamily="50" charset="0"/>
              </a:rPr>
            </a:br>
            <a:endParaRPr lang="en-GB" sz="2401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r>
              <a:rPr lang="en-GB" sz="3001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Interesting Fact </a:t>
            </a:r>
            <a:r>
              <a:rPr lang="en-GB" sz="2401" b="1" i="1" dirty="0">
                <a:latin typeface="AppleStorm" panose="02000603000000000000" pitchFamily="50" charset="0"/>
              </a:rPr>
              <a:t>: Beard. (Still) Plays Cricket, Flies Drone</a:t>
            </a:r>
            <a:br>
              <a:rPr lang="en-GB" sz="2401" b="1" i="1" dirty="0">
                <a:latin typeface="AppleStorm" panose="02000603000000000000" pitchFamily="50" charset="0"/>
              </a:rPr>
            </a:br>
            <a:endParaRPr lang="en-GB" sz="2401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r>
              <a:rPr lang="en-GB" sz="3001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Speaker</a:t>
            </a:r>
            <a:r>
              <a:rPr lang="en-GB" sz="2401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 </a:t>
            </a:r>
            <a:r>
              <a:rPr lang="en-GB" sz="2401" b="1" i="1" dirty="0">
                <a:latin typeface="AppleStorm" panose="02000603000000000000" pitchFamily="50" charset="0"/>
              </a:rPr>
              <a:t>: SQL Saturdays, SQL Relay, PowerShell Events</a:t>
            </a:r>
            <a:br>
              <a:rPr lang="en-GB" sz="2401" b="1" i="1" dirty="0">
                <a:latin typeface="AppleStorm" panose="02000603000000000000" pitchFamily="50" charset="0"/>
              </a:rPr>
            </a:br>
            <a:endParaRPr lang="en-GB" sz="2401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r>
              <a:rPr lang="en-GB" sz="3001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Community</a:t>
            </a:r>
            <a:r>
              <a:rPr lang="en-GB" sz="2401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 </a:t>
            </a:r>
            <a:r>
              <a:rPr lang="en-GB" sz="2401" b="1" i="1" dirty="0">
                <a:latin typeface="AppleStorm" panose="02000603000000000000" pitchFamily="50" charset="0"/>
              </a:rPr>
              <a:t>: SQL South West , SQL Sat Exeter , PowerShell VG, PowerShell Conference EU Organiser, dbareports, dbatools, dbachecks, MVP</a:t>
            </a:r>
          </a:p>
        </p:txBody>
      </p:sp>
    </p:spTree>
    <p:extLst>
      <p:ext uri="{BB962C8B-B14F-4D97-AF65-F5344CB8AC3E}">
        <p14:creationId xmlns:p14="http://schemas.microsoft.com/office/powerpoint/2010/main" val="348070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7A8D527-6423-4DF1-9E7A-F5A05168EEF8}"/>
              </a:ext>
            </a:extLst>
          </p:cNvPr>
          <p:cNvSpPr/>
          <p:nvPr/>
        </p:nvSpPr>
        <p:spPr>
          <a:xfrm>
            <a:off x="0" y="-11081"/>
            <a:ext cx="12192000" cy="488984"/>
          </a:xfrm>
          <a:prstGeom prst="rect">
            <a:avLst/>
          </a:prstGeom>
          <a:solidFill>
            <a:srgbClr val="2677C8"/>
          </a:solidFill>
          <a:ln>
            <a:solidFill>
              <a:srgbClr val="2677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Gold Sponsors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C97CD3-2B9D-49B7-BE32-2C446465EA38}"/>
              </a:ext>
            </a:extLst>
          </p:cNvPr>
          <p:cNvSpPr/>
          <p:nvPr/>
        </p:nvSpPr>
        <p:spPr>
          <a:xfrm>
            <a:off x="0" y="3214350"/>
            <a:ext cx="12191995" cy="291379"/>
          </a:xfrm>
          <a:prstGeom prst="rect">
            <a:avLst/>
          </a:prstGeom>
          <a:solidFill>
            <a:srgbClr val="7FB902"/>
          </a:solidFill>
          <a:ln>
            <a:solidFill>
              <a:srgbClr val="7F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Silver Sponsors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B14988-92F8-4AB5-A899-5529979BFB1F}"/>
              </a:ext>
            </a:extLst>
          </p:cNvPr>
          <p:cNvSpPr/>
          <p:nvPr/>
        </p:nvSpPr>
        <p:spPr>
          <a:xfrm>
            <a:off x="0" y="5312350"/>
            <a:ext cx="7721599" cy="291379"/>
          </a:xfrm>
          <a:prstGeom prst="rect">
            <a:avLst/>
          </a:prstGeom>
          <a:solidFill>
            <a:srgbClr val="2677C8"/>
          </a:solidFill>
          <a:ln>
            <a:solidFill>
              <a:srgbClr val="2677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Bronze Sponsors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9B638A-E327-4C60-9FDB-B0191B0F8CCF}"/>
              </a:ext>
            </a:extLst>
          </p:cNvPr>
          <p:cNvSpPr/>
          <p:nvPr/>
        </p:nvSpPr>
        <p:spPr>
          <a:xfrm>
            <a:off x="7721599" y="5312349"/>
            <a:ext cx="4470395" cy="291379"/>
          </a:xfrm>
          <a:prstGeom prst="rect">
            <a:avLst/>
          </a:prstGeom>
          <a:solidFill>
            <a:srgbClr val="7FB902"/>
          </a:solidFill>
          <a:ln>
            <a:solidFill>
              <a:srgbClr val="7F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Local Partners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050282-A81F-4ACC-87F2-8582BBD00A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018" y="599735"/>
            <a:ext cx="4263940" cy="12737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068335-BF09-4BDD-8119-9D2270561B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061" y="1772949"/>
            <a:ext cx="3459780" cy="865707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ED5915-10CE-49AB-8BF4-31B2F77DB3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20" y="748614"/>
            <a:ext cx="3713337" cy="92931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4C291E3-04E9-4853-8ACE-932ADB89BF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376" y="1948639"/>
            <a:ext cx="3904834" cy="78877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EDB343E-4BFA-464E-A8FC-B9D17E12555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4" t="63315" r="59268" b="25491"/>
          <a:stretch/>
        </p:blipFill>
        <p:spPr>
          <a:xfrm>
            <a:off x="301220" y="3855453"/>
            <a:ext cx="2512862" cy="103277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A85F448-A5C9-42F1-966D-654B382524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150" y="3848209"/>
            <a:ext cx="1837983" cy="97597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27C9541-59FC-4B20-BD5D-9B40D41B4D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777" y="3855654"/>
            <a:ext cx="3134387" cy="103237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7F8F0CB-67F1-4BEC-ACFE-26CC980E9D1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604" y="3901782"/>
            <a:ext cx="1256996" cy="92239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BC546D6-4F03-42F2-A1DE-917F67E01BB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492" y="5673437"/>
            <a:ext cx="1502055" cy="931618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A285771-FCFE-40F2-A337-9C147C9D041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389" y="5673437"/>
            <a:ext cx="1442997" cy="10214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44A82D-406E-4A66-B852-F959D63AE89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232" y="6313402"/>
            <a:ext cx="2521094" cy="4769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A7D375-DBA7-435D-9C7E-7D2E39F73E0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629" y="5778237"/>
            <a:ext cx="646801" cy="534509"/>
          </a:xfrm>
          <a:prstGeom prst="rect">
            <a:avLst/>
          </a:prstGeom>
        </p:spPr>
      </p:pic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52E3EC6D-8EF5-455D-9909-ED7E77EC4556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0261786" y="5700279"/>
          <a:ext cx="1502055" cy="6124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Acrobat Document" r:id="rId15" imgW="3398333" imgH="1386563" progId="AcroExch.Document.DC">
                  <p:embed/>
                </p:oleObj>
              </mc:Choice>
              <mc:Fallback>
                <p:oleObj name="Acrobat Document" r:id="rId15" imgW="3398333" imgH="1386563" progId="AcroExch.Document.DC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52E3EC6D-8EF5-455D-9909-ED7E77EC45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261786" y="5700279"/>
                        <a:ext cx="1502055" cy="6124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19">
            <a:extLst>
              <a:ext uri="{FF2B5EF4-FFF2-40B4-BE49-F238E27FC236}">
                <a16:creationId xmlns:a16="http://schemas.microsoft.com/office/drawing/2014/main" id="{9A8F8DD4-48CA-48C5-98FF-7A1E83E24EEC}"/>
              </a:ext>
            </a:extLst>
          </p:cNvPr>
          <p:cNvSpPr/>
          <p:nvPr/>
        </p:nvSpPr>
        <p:spPr>
          <a:xfrm>
            <a:off x="6607" y="25655"/>
            <a:ext cx="12192000" cy="488984"/>
          </a:xfrm>
          <a:prstGeom prst="rect">
            <a:avLst/>
          </a:prstGeom>
          <a:solidFill>
            <a:srgbClr val="2677C8"/>
          </a:solidFill>
          <a:ln>
            <a:solidFill>
              <a:srgbClr val="2677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Gold Sponsors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059A16F-6E98-41B1-9708-83D1FD3FE129}"/>
              </a:ext>
            </a:extLst>
          </p:cNvPr>
          <p:cNvSpPr/>
          <p:nvPr/>
        </p:nvSpPr>
        <p:spPr>
          <a:xfrm>
            <a:off x="6607" y="3251086"/>
            <a:ext cx="12191995" cy="291379"/>
          </a:xfrm>
          <a:prstGeom prst="rect">
            <a:avLst/>
          </a:prstGeom>
          <a:solidFill>
            <a:srgbClr val="7FB902"/>
          </a:solidFill>
          <a:ln>
            <a:solidFill>
              <a:srgbClr val="7F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Silver Sponsors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986E1B2-E1ED-4CBB-99F2-EF20D9FC1C0E}"/>
              </a:ext>
            </a:extLst>
          </p:cNvPr>
          <p:cNvSpPr/>
          <p:nvPr/>
        </p:nvSpPr>
        <p:spPr>
          <a:xfrm>
            <a:off x="6607" y="5349086"/>
            <a:ext cx="7721599" cy="291379"/>
          </a:xfrm>
          <a:prstGeom prst="rect">
            <a:avLst/>
          </a:prstGeom>
          <a:solidFill>
            <a:srgbClr val="2677C8"/>
          </a:solidFill>
          <a:ln>
            <a:solidFill>
              <a:srgbClr val="2677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Bronze Sponsors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9F5395E-B2A9-4AA1-9924-3A289ECD1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625" y="636471"/>
            <a:ext cx="4263940" cy="127374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AE89D7D-070F-4480-87FE-24D700E9A6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27" y="785350"/>
            <a:ext cx="3713337" cy="92931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D072DB1-3C61-47DA-AA84-EA21D1EA5F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983" y="1985375"/>
            <a:ext cx="3904834" cy="78877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105BFD1-CC33-4470-80EB-2F775EFC211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4" t="63315" r="59268" b="25491"/>
          <a:stretch/>
        </p:blipFill>
        <p:spPr>
          <a:xfrm>
            <a:off x="307827" y="3892189"/>
            <a:ext cx="2512862" cy="103277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7B2E6A7-EC6A-4A34-B4A6-8F03159F98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757" y="3884945"/>
            <a:ext cx="1837983" cy="97597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E012441-620C-414A-8907-2AEDE65956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384" y="3892390"/>
            <a:ext cx="3134387" cy="103237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EF25236-2532-4014-A90E-B4F59D1672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211" y="3938518"/>
            <a:ext cx="1256996" cy="92239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7DB7951-4909-4E60-A3C2-848343CE734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099" y="5710173"/>
            <a:ext cx="1502055" cy="931618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29D81166-BA4D-4ACF-A042-204E19A4852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996" y="5710173"/>
            <a:ext cx="1442997" cy="1021409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A1CDF0DB-3291-4814-963C-FD036AA52F03}"/>
              </a:ext>
            </a:extLst>
          </p:cNvPr>
          <p:cNvSpPr/>
          <p:nvPr/>
        </p:nvSpPr>
        <p:spPr>
          <a:xfrm>
            <a:off x="7740231" y="5332414"/>
            <a:ext cx="4470395" cy="291379"/>
          </a:xfrm>
          <a:prstGeom prst="rect">
            <a:avLst/>
          </a:prstGeom>
          <a:solidFill>
            <a:srgbClr val="7FB902"/>
          </a:solidFill>
          <a:ln>
            <a:solidFill>
              <a:srgbClr val="7F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Local Partners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E054BFC-63DF-4215-A841-3FF3B1BEFD31}"/>
              </a:ext>
            </a:extLst>
          </p:cNvPr>
          <p:cNvSpPr/>
          <p:nvPr/>
        </p:nvSpPr>
        <p:spPr>
          <a:xfrm>
            <a:off x="25239" y="45720"/>
            <a:ext cx="12192000" cy="488984"/>
          </a:xfrm>
          <a:prstGeom prst="rect">
            <a:avLst/>
          </a:prstGeom>
          <a:solidFill>
            <a:srgbClr val="2677C8"/>
          </a:solidFill>
          <a:ln>
            <a:solidFill>
              <a:srgbClr val="2677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Gold Sponsors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14EACD1-C0EE-43CC-B106-40D90FA9F872}"/>
              </a:ext>
            </a:extLst>
          </p:cNvPr>
          <p:cNvSpPr/>
          <p:nvPr/>
        </p:nvSpPr>
        <p:spPr>
          <a:xfrm>
            <a:off x="25239" y="3271151"/>
            <a:ext cx="12191995" cy="291379"/>
          </a:xfrm>
          <a:prstGeom prst="rect">
            <a:avLst/>
          </a:prstGeom>
          <a:solidFill>
            <a:srgbClr val="7FB902"/>
          </a:solidFill>
          <a:ln>
            <a:solidFill>
              <a:srgbClr val="7F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Silver Sponsors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EAA4D9E-AE3F-4617-AEAA-75742CBED268}"/>
              </a:ext>
            </a:extLst>
          </p:cNvPr>
          <p:cNvSpPr/>
          <p:nvPr/>
        </p:nvSpPr>
        <p:spPr>
          <a:xfrm>
            <a:off x="25239" y="5369151"/>
            <a:ext cx="7721599" cy="291379"/>
          </a:xfrm>
          <a:prstGeom prst="rect">
            <a:avLst/>
          </a:prstGeom>
          <a:solidFill>
            <a:srgbClr val="2677C8"/>
          </a:solidFill>
          <a:ln>
            <a:solidFill>
              <a:srgbClr val="2677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Bronze Sponsors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5775D294-EBDA-4E58-8FB5-C9D0F4CEC6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018" y="652412"/>
            <a:ext cx="4263940" cy="127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695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666108" y="0"/>
            <a:ext cx="6859785" cy="1020762"/>
          </a:xfrm>
        </p:spPr>
        <p:txBody>
          <a:bodyPr>
            <a:normAutofit/>
          </a:bodyPr>
          <a:lstStyle/>
          <a:p>
            <a:r>
              <a:rPr lang="en-US" sz="4501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Install is easy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71364" y="1533492"/>
            <a:ext cx="3680532" cy="390525"/>
          </a:xfrm>
        </p:spPr>
        <p:txBody>
          <a:bodyPr>
            <a:noAutofit/>
          </a:bodyPr>
          <a:lstStyle/>
          <a:p>
            <a:r>
              <a:rPr lang="en-US" sz="3200" b="1" i="1" dirty="0">
                <a:latin typeface="AppleStorm" panose="02000603000000000000" pitchFamily="50" charset="0"/>
              </a:rPr>
              <a:t>PowerShell Gallery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282879-3171-40C0-8D9C-F7DA49AE9494}"/>
              </a:ext>
            </a:extLst>
          </p:cNvPr>
          <p:cNvSpPr/>
          <p:nvPr/>
        </p:nvSpPr>
        <p:spPr>
          <a:xfrm>
            <a:off x="371364" y="2924944"/>
            <a:ext cx="11449272" cy="1488869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Lucida Console" panose="020B0609040504020204" pitchFamily="49" charset="0"/>
              </a:rPr>
              <a:t>Install-Module dbachecks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Lucida Console" panose="020B0609040504020204" pitchFamily="49" charset="0"/>
              </a:rPr>
              <a:t>Install-Module dbachecks –Scope </a:t>
            </a:r>
            <a:r>
              <a:rPr lang="en-US" sz="3200" dirty="0" err="1">
                <a:latin typeface="Lucida Console" panose="020B0609040504020204" pitchFamily="49" charset="0"/>
              </a:rPr>
              <a:t>CurrentUser</a:t>
            </a:r>
            <a:endParaRPr lang="en-US" sz="3200" dirty="0">
              <a:latin typeface="Lucida Console" panose="020B060904050402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A8D58F-AD4F-45AC-A3EF-D3318A631598}"/>
              </a:ext>
            </a:extLst>
          </p:cNvPr>
          <p:cNvSpPr/>
          <p:nvPr/>
        </p:nvSpPr>
        <p:spPr>
          <a:xfrm>
            <a:off x="3242858" y="5805265"/>
            <a:ext cx="6284194" cy="468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i="1" dirty="0">
                <a:latin typeface="AppleStorm" panose="02000603000000000000" pitchFamily="50" charset="0"/>
              </a:rPr>
              <a:t>* Automatically installs required modules</a:t>
            </a:r>
          </a:p>
        </p:txBody>
      </p:sp>
    </p:spTree>
    <p:extLst>
      <p:ext uri="{BB962C8B-B14F-4D97-AF65-F5344CB8AC3E}">
        <p14:creationId xmlns:p14="http://schemas.microsoft.com/office/powerpoint/2010/main" val="755780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latin typeface="AppleStorm" panose="02000603000000000000" pitchFamily="50" charset="0"/>
              </a:rPr>
              <a:t>Need an offline install?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93E06F-BCD8-4CE7-9DEF-45EF91000C7E}"/>
              </a:ext>
            </a:extLst>
          </p:cNvPr>
          <p:cNvSpPr/>
          <p:nvPr/>
        </p:nvSpPr>
        <p:spPr>
          <a:xfrm>
            <a:off x="407369" y="3037482"/>
            <a:ext cx="11449272" cy="66794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Lucida Console" panose="020B0609040504020204" pitchFamily="49" charset="0"/>
              </a:rPr>
              <a:t>Save-Module </a:t>
            </a:r>
            <a:r>
              <a:rPr lang="en-US" sz="2800" dirty="0" err="1">
                <a:latin typeface="Lucida Console" panose="020B0609040504020204" pitchFamily="49" charset="0"/>
              </a:rPr>
              <a:t>dbachecks</a:t>
            </a:r>
            <a:r>
              <a:rPr lang="en-US" sz="2800" dirty="0">
                <a:latin typeface="Lucida Console" panose="020B0609040504020204" pitchFamily="49" charset="0"/>
              </a:rPr>
              <a:t>, dbatools, Pester, </a:t>
            </a:r>
            <a:r>
              <a:rPr lang="en-US" sz="2800" dirty="0" err="1">
                <a:latin typeface="Lucida Console" panose="020B0609040504020204" pitchFamily="49" charset="0"/>
              </a:rPr>
              <a:t>PSFramework</a:t>
            </a:r>
            <a:endParaRPr lang="en-US" sz="28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56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444" y="332656"/>
            <a:ext cx="10009111" cy="765771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What Checks Are Available?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3A3D0D-DFFD-4D69-96E4-A6198A5BE479}"/>
              </a:ext>
            </a:extLst>
          </p:cNvPr>
          <p:cNvSpPr/>
          <p:nvPr/>
        </p:nvSpPr>
        <p:spPr>
          <a:xfrm>
            <a:off x="371364" y="2924944"/>
            <a:ext cx="11449272" cy="750205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Lucida Console" panose="020B0609040504020204" pitchFamily="49" charset="0"/>
              </a:rPr>
              <a:t>PowerShell &gt; Get-</a:t>
            </a:r>
            <a:r>
              <a:rPr lang="en-US" sz="3200" dirty="0" err="1">
                <a:latin typeface="Lucida Console" panose="020B0609040504020204" pitchFamily="49" charset="0"/>
              </a:rPr>
              <a:t>DbcCheck</a:t>
            </a:r>
            <a:endParaRPr lang="en-US" sz="3200" dirty="0"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393490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444" y="332656"/>
            <a:ext cx="10009111" cy="765771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What Checks Are Available? Use Get-</a:t>
            </a:r>
            <a:r>
              <a:rPr lang="en-US" sz="3600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DbcCheck</a:t>
            </a:r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77441B-831A-4CC8-9746-3095849B7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039" y="1588452"/>
            <a:ext cx="11235920" cy="491771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4053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444" y="332656"/>
            <a:ext cx="10009111" cy="765771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What Configs Are Available?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3A3D0D-DFFD-4D69-96E4-A6198A5BE479}"/>
              </a:ext>
            </a:extLst>
          </p:cNvPr>
          <p:cNvSpPr/>
          <p:nvPr/>
        </p:nvSpPr>
        <p:spPr>
          <a:xfrm>
            <a:off x="371364" y="2924944"/>
            <a:ext cx="11449272" cy="750205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Lucida Console" panose="020B0609040504020204" pitchFamily="49" charset="0"/>
              </a:rPr>
              <a:t>PowerShell &gt; Get-</a:t>
            </a:r>
            <a:r>
              <a:rPr lang="en-US" sz="3200" dirty="0" err="1">
                <a:latin typeface="Lucida Console" panose="020B0609040504020204" pitchFamily="49" charset="0"/>
              </a:rPr>
              <a:t>DbcConfig</a:t>
            </a:r>
            <a:endParaRPr lang="en-US" sz="3200" dirty="0"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80760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4625"/>
            <a:ext cx="11377264" cy="765771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What Configs Are Available? Use Get-</a:t>
            </a:r>
            <a:r>
              <a:rPr lang="en-US" sz="3600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DbcConfig</a:t>
            </a:r>
            <a:endParaRPr lang="en-US" sz="3600" b="1" i="1" dirty="0">
              <a:solidFill>
                <a:srgbClr val="00B050"/>
              </a:solidFill>
              <a:latin typeface="AppleStorm" panose="02000603000000000000" pitchFamily="50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C9B6D8-078A-43C2-AD2F-312C9D371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491" y="980728"/>
            <a:ext cx="11123018" cy="556469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972544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444" y="332656"/>
            <a:ext cx="10009111" cy="765771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How Do I Run A Check?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3A3D0D-DFFD-4D69-96E4-A6198A5BE479}"/>
              </a:ext>
            </a:extLst>
          </p:cNvPr>
          <p:cNvSpPr/>
          <p:nvPr/>
        </p:nvSpPr>
        <p:spPr>
          <a:xfrm>
            <a:off x="371364" y="2924944"/>
            <a:ext cx="11449272" cy="1488869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Lucida Console" panose="020B0609040504020204" pitchFamily="49" charset="0"/>
              </a:rPr>
              <a:t>PowerShell &gt; Invoke-</a:t>
            </a:r>
            <a:r>
              <a:rPr lang="en-US" sz="3200" dirty="0" err="1">
                <a:latin typeface="Lucida Console" panose="020B0609040504020204" pitchFamily="49" charset="0"/>
              </a:rPr>
              <a:t>DbcCheck</a:t>
            </a:r>
            <a:r>
              <a:rPr lang="en-US" sz="3200" dirty="0">
                <a:latin typeface="Lucida Console" panose="020B0609040504020204" pitchFamily="49" charset="0"/>
              </a:rPr>
              <a:t> –</a:t>
            </a:r>
            <a:r>
              <a:rPr lang="en-US" sz="3200" dirty="0" err="1">
                <a:latin typeface="Lucida Console" panose="020B0609040504020204" pitchFamily="49" charset="0"/>
              </a:rPr>
              <a:t>SqlInstance</a:t>
            </a:r>
            <a:r>
              <a:rPr lang="en-US" sz="3200" dirty="0">
                <a:latin typeface="Lucida Console" panose="020B0609040504020204" pitchFamily="49" charset="0"/>
              </a:rPr>
              <a:t> ROB-XPS –Check </a:t>
            </a:r>
            <a:r>
              <a:rPr lang="en-US" sz="3200" dirty="0" err="1">
                <a:latin typeface="Lucida Console" panose="020B0609040504020204" pitchFamily="49" charset="0"/>
              </a:rPr>
              <a:t>FailedJob</a:t>
            </a:r>
            <a:endParaRPr lang="en-US" sz="3200" dirty="0"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887605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108" y="-99392"/>
            <a:ext cx="6859785" cy="765771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Invoke-</a:t>
            </a:r>
            <a:r>
              <a:rPr lang="en-US" sz="3600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DbcCheck</a:t>
            </a:r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 – Run A Check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180E54-BA20-4FC8-87AC-46323D621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440" y="666379"/>
            <a:ext cx="10081119" cy="583999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117181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444" y="332656"/>
            <a:ext cx="10009111" cy="765771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Configurations?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3A3D0D-DFFD-4D69-96E4-A6198A5BE479}"/>
              </a:ext>
            </a:extLst>
          </p:cNvPr>
          <p:cNvSpPr/>
          <p:nvPr/>
        </p:nvSpPr>
        <p:spPr>
          <a:xfrm>
            <a:off x="281352" y="2448699"/>
            <a:ext cx="11629293" cy="1960601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800" dirty="0">
                <a:latin typeface="Lucida Console" panose="020B0609040504020204" pitchFamily="49" charset="0"/>
              </a:rPr>
              <a:t>&gt;   # Set the instances to check</a:t>
            </a:r>
          </a:p>
          <a:p>
            <a:pPr>
              <a:lnSpc>
                <a:spcPct val="150000"/>
              </a:lnSpc>
            </a:pPr>
            <a:r>
              <a:rPr lang="en-GB" sz="2800" dirty="0">
                <a:latin typeface="Lucida Console" panose="020B0609040504020204" pitchFamily="49" charset="0"/>
              </a:rPr>
              <a:t>&gt;   Set-</a:t>
            </a:r>
            <a:r>
              <a:rPr lang="en-GB" sz="2800" dirty="0" err="1">
                <a:latin typeface="Lucida Console" panose="020B0609040504020204" pitchFamily="49" charset="0"/>
              </a:rPr>
              <a:t>DbcConfig</a:t>
            </a:r>
            <a:r>
              <a:rPr lang="en-GB" sz="2800" dirty="0">
                <a:latin typeface="Lucida Console" panose="020B0609040504020204" pitchFamily="49" charset="0"/>
              </a:rPr>
              <a:t> -Name </a:t>
            </a:r>
            <a:r>
              <a:rPr lang="en-GB" sz="2800" dirty="0" err="1">
                <a:latin typeface="Lucida Console" panose="020B0609040504020204" pitchFamily="49" charset="0"/>
              </a:rPr>
              <a:t>app.sqlinstance</a:t>
            </a:r>
            <a:r>
              <a:rPr lang="en-GB" sz="2800" dirty="0">
                <a:latin typeface="Lucida Console" panose="020B0609040504020204" pitchFamily="49" charset="0"/>
              </a:rPr>
              <a:t> Rob-XPS</a:t>
            </a:r>
          </a:p>
          <a:p>
            <a:pPr>
              <a:lnSpc>
                <a:spcPct val="150000"/>
              </a:lnSpc>
            </a:pPr>
            <a:r>
              <a:rPr lang="en-GB" sz="2800" dirty="0">
                <a:latin typeface="Lucida Console" panose="020B0609040504020204" pitchFamily="49" charset="0"/>
              </a:rPr>
              <a:t>&gt;   Invoke-</a:t>
            </a:r>
            <a:r>
              <a:rPr lang="en-GB" sz="2800" dirty="0" err="1">
                <a:latin typeface="Lucida Console" panose="020B0609040504020204" pitchFamily="49" charset="0"/>
              </a:rPr>
              <a:t>DbcCheck</a:t>
            </a:r>
            <a:r>
              <a:rPr lang="en-GB" sz="2800" dirty="0">
                <a:latin typeface="Lucida Console" panose="020B0609040504020204" pitchFamily="49" charset="0"/>
              </a:rPr>
              <a:t> -Check </a:t>
            </a:r>
            <a:r>
              <a:rPr lang="en-GB" sz="2800" dirty="0" err="1">
                <a:latin typeface="Lucida Console" panose="020B0609040504020204" pitchFamily="49" charset="0"/>
              </a:rPr>
              <a:t>OlaInstalled</a:t>
            </a:r>
            <a:endParaRPr lang="en-GB" sz="2800" dirty="0"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3736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sz="4051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Contact Me</a:t>
            </a:r>
            <a:endParaRPr lang="en-US" b="1" i="1" dirty="0">
              <a:solidFill>
                <a:srgbClr val="00B0F0"/>
              </a:solidFill>
              <a:latin typeface="AppleStorm" panose="02000603000000000000" pitchFamily="50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E3716AD-FD2D-40C5-8F86-EDF13A522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480" y="6617029"/>
            <a:ext cx="9144000" cy="25549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EAE0F7C-DDAF-4B02-A344-7F56AB0C2B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9189" y="74278"/>
            <a:ext cx="1156591" cy="1156591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DF12AD7D-7813-4A78-8B1E-82BB78F0AB77}"/>
              </a:ext>
            </a:extLst>
          </p:cNvPr>
          <p:cNvGrpSpPr/>
          <p:nvPr/>
        </p:nvGrpSpPr>
        <p:grpSpPr>
          <a:xfrm>
            <a:off x="878562" y="2299886"/>
            <a:ext cx="3385330" cy="705545"/>
            <a:chOff x="104210" y="5480224"/>
            <a:chExt cx="2010650" cy="485775"/>
          </a:xfrm>
        </p:grpSpPr>
        <p:pic>
          <p:nvPicPr>
            <p:cNvPr id="24" name="Picture 3" descr="twitter.png">
              <a:extLst>
                <a:ext uri="{FF2B5EF4-FFF2-40B4-BE49-F238E27FC236}">
                  <a16:creationId xmlns:a16="http://schemas.microsoft.com/office/drawing/2014/main" id="{146D41E1-76CB-4ECD-8274-ACC32F39D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210" y="5480224"/>
              <a:ext cx="447196" cy="485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Rectangle 6">
              <a:extLst>
                <a:ext uri="{FF2B5EF4-FFF2-40B4-BE49-F238E27FC236}">
                  <a16:creationId xmlns:a16="http://schemas.microsoft.com/office/drawing/2014/main" id="{6FA8C723-96F4-4E22-8651-C7BD32D450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4613" y="5556912"/>
              <a:ext cx="1790247" cy="3128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1">
                <a:lnSpc>
                  <a:spcPct val="120000"/>
                </a:lnSpc>
                <a:spcBef>
                  <a:spcPts val="1125"/>
                </a:spcBef>
              </a:pPr>
              <a:r>
                <a:rPr lang="en-GB" sz="2101" dirty="0"/>
                <a:t> @</a:t>
              </a:r>
              <a:r>
                <a:rPr lang="en-GB" sz="2101" dirty="0" err="1"/>
                <a:t>sqldbawithbeard</a:t>
              </a:r>
              <a:endParaRPr lang="en-GB" sz="2101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935BF02-7B16-46B2-940F-818CB143C08E}"/>
              </a:ext>
            </a:extLst>
          </p:cNvPr>
          <p:cNvGrpSpPr/>
          <p:nvPr/>
        </p:nvGrpSpPr>
        <p:grpSpPr>
          <a:xfrm>
            <a:off x="8040217" y="2279403"/>
            <a:ext cx="3421381" cy="718152"/>
            <a:chOff x="1978579" y="5487854"/>
            <a:chExt cx="1720096" cy="485775"/>
          </a:xfrm>
        </p:grpSpPr>
        <p:sp>
          <p:nvSpPr>
            <p:cNvPr id="27" name="Rectangle 12">
              <a:extLst>
                <a:ext uri="{FF2B5EF4-FFF2-40B4-BE49-F238E27FC236}">
                  <a16:creationId xmlns:a16="http://schemas.microsoft.com/office/drawing/2014/main" id="{1604D43A-A1C8-4542-BF0D-01CB57EA6D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6371" y="5544993"/>
              <a:ext cx="1432304" cy="3423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1">
                <a:lnSpc>
                  <a:spcPct val="120000"/>
                </a:lnSpc>
                <a:spcBef>
                  <a:spcPts val="1125"/>
                </a:spcBef>
              </a:pPr>
              <a:r>
                <a:rPr lang="en-GB" sz="2401" u="sng" dirty="0" err="1"/>
                <a:t>robsewellsqldba</a:t>
              </a:r>
              <a:endParaRPr lang="en-CA" sz="2401" dirty="0">
                <a:cs typeface="Proxima Nova Light" charset="0"/>
              </a:endParaRPr>
            </a:p>
          </p:txBody>
        </p:sp>
        <p:pic>
          <p:nvPicPr>
            <p:cNvPr id="43" name="Picture 42" descr="linkedin.png">
              <a:extLst>
                <a:ext uri="{FF2B5EF4-FFF2-40B4-BE49-F238E27FC236}">
                  <a16:creationId xmlns:a16="http://schemas.microsoft.com/office/drawing/2014/main" id="{FF9B9605-BBEF-44B2-A7D7-C3B3F4E50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8579" y="5487854"/>
              <a:ext cx="451302" cy="485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62CE31A-64F2-4108-BF18-46B17CE6D402}"/>
              </a:ext>
            </a:extLst>
          </p:cNvPr>
          <p:cNvGrpSpPr/>
          <p:nvPr/>
        </p:nvGrpSpPr>
        <p:grpSpPr>
          <a:xfrm>
            <a:off x="4637460" y="3562295"/>
            <a:ext cx="3438391" cy="702208"/>
            <a:chOff x="6646631" y="5472586"/>
            <a:chExt cx="1753382" cy="533561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1F620A42-153F-4D31-9680-7D3735142F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46631" y="5472586"/>
              <a:ext cx="448737" cy="533561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68AB2D1-E2DF-44C4-B612-8023A0E9954E}"/>
                </a:ext>
              </a:extLst>
            </p:cNvPr>
            <p:cNvSpPr txBox="1"/>
            <p:nvPr/>
          </p:nvSpPr>
          <p:spPr>
            <a:xfrm>
              <a:off x="6935774" y="5598709"/>
              <a:ext cx="1464239" cy="262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GB" sz="1500" dirty="0"/>
                <a:t>sqldbawith</a:t>
              </a:r>
              <a:r>
                <a:rPr lang="en-GB" sz="1500" dirty="0">
                  <a:solidFill>
                    <a:srgbClr val="FF0000"/>
                  </a:solidFill>
                </a:rPr>
                <a:t>A</a:t>
              </a:r>
              <a:r>
                <a:rPr lang="en-GB" sz="1500" dirty="0"/>
                <a:t>beard.com</a:t>
              </a:r>
              <a:endParaRPr lang="en-US" sz="1500" dirty="0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8D1E124B-7354-4E15-978F-95DE84BAE0CF}"/>
              </a:ext>
            </a:extLst>
          </p:cNvPr>
          <p:cNvSpPr txBox="1"/>
          <p:nvPr/>
        </p:nvSpPr>
        <p:spPr>
          <a:xfrm>
            <a:off x="1343472" y="5094321"/>
            <a:ext cx="301423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sz="1500" dirty="0"/>
              <a:t>mrrobsewell@outlook.com</a:t>
            </a:r>
            <a:endParaRPr lang="en-US" sz="1500" dirty="0"/>
          </a:p>
        </p:txBody>
      </p:sp>
      <p:pic>
        <p:nvPicPr>
          <p:cNvPr id="1026" name="Picture 2" descr="https://encrypted-tbn0.gstatic.com/images?q=tbn:ANd9GcR_obGyBUe2x2bZhqVCSYxAnZdSu0aU86aCSQa_r4EmNrmah7EuNJgLkQ">
            <a:extLst>
              <a:ext uri="{FF2B5EF4-FFF2-40B4-BE49-F238E27FC236}">
                <a16:creationId xmlns:a16="http://schemas.microsoft.com/office/drawing/2014/main" id="{FC777C3D-4ACF-4CEE-869E-943258C30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588" y="4978953"/>
            <a:ext cx="644221" cy="644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30C46F-1848-49CA-BD84-C8E3FBD4BA5A}"/>
              </a:ext>
            </a:extLst>
          </p:cNvPr>
          <p:cNvSpPr txBox="1"/>
          <p:nvPr/>
        </p:nvSpPr>
        <p:spPr>
          <a:xfrm>
            <a:off x="9143294" y="5024423"/>
            <a:ext cx="237688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RobSewell.info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2921B0-BFE5-4F3E-9A00-C6B01D7C5E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12224" y="4941307"/>
            <a:ext cx="681867" cy="6818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4ED583D-72F3-44C7-A373-2148554C28C6}"/>
              </a:ext>
            </a:extLst>
          </p:cNvPr>
          <p:cNvSpPr txBox="1"/>
          <p:nvPr/>
        </p:nvSpPr>
        <p:spPr>
          <a:xfrm rot="19979224">
            <a:off x="91277" y="630006"/>
            <a:ext cx="2863064" cy="785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4951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Quick Poll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CFFD2F9-3AAC-469E-92A6-691528D5EB1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502" y="22662"/>
            <a:ext cx="1275692" cy="127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8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444" y="332656"/>
            <a:ext cx="10009111" cy="765771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Configurations?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968B35-2E48-4D58-8E54-9F34C46D4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501" y="1232756"/>
            <a:ext cx="10446998" cy="439248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649125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444" y="332656"/>
            <a:ext cx="10009111" cy="765771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Configurations?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3A3D0D-DFFD-4D69-96E4-A6198A5BE479}"/>
              </a:ext>
            </a:extLst>
          </p:cNvPr>
          <p:cNvSpPr/>
          <p:nvPr/>
        </p:nvSpPr>
        <p:spPr>
          <a:xfrm>
            <a:off x="281352" y="2448699"/>
            <a:ext cx="11629293" cy="1960601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800" dirty="0">
                <a:latin typeface="Lucida Console" panose="020B0609040504020204" pitchFamily="49" charset="0"/>
              </a:rPr>
              <a:t>&gt;   Set-</a:t>
            </a:r>
            <a:r>
              <a:rPr lang="en-GB" sz="2800" dirty="0" err="1">
                <a:latin typeface="Lucida Console" panose="020B0609040504020204" pitchFamily="49" charset="0"/>
              </a:rPr>
              <a:t>DbcConfig</a:t>
            </a:r>
            <a:r>
              <a:rPr lang="en-GB" sz="2800" dirty="0">
                <a:latin typeface="Lucida Console" panose="020B0609040504020204" pitchFamily="49" charset="0"/>
              </a:rPr>
              <a:t> -Name </a:t>
            </a:r>
            <a:r>
              <a:rPr lang="en-GB" sz="2800" dirty="0" err="1">
                <a:latin typeface="Lucida Console" panose="020B0609040504020204" pitchFamily="49" charset="0"/>
              </a:rPr>
              <a:t>policy.ola.database</a:t>
            </a:r>
            <a:r>
              <a:rPr lang="en-GB" sz="2800" dirty="0">
                <a:latin typeface="Lucida Console" panose="020B0609040504020204" pitchFamily="49" charset="0"/>
              </a:rPr>
              <a:t> -Value DBA-Admin</a:t>
            </a:r>
          </a:p>
          <a:p>
            <a:pPr>
              <a:lnSpc>
                <a:spcPct val="150000"/>
              </a:lnSpc>
            </a:pPr>
            <a:r>
              <a:rPr lang="en-GB" sz="2800" dirty="0">
                <a:latin typeface="Lucida Console" panose="020B0609040504020204" pitchFamily="49" charset="0"/>
              </a:rPr>
              <a:t>&gt;   Invoke-</a:t>
            </a:r>
            <a:r>
              <a:rPr lang="en-GB" sz="2800" dirty="0" err="1">
                <a:latin typeface="Lucida Console" panose="020B0609040504020204" pitchFamily="49" charset="0"/>
              </a:rPr>
              <a:t>DbcCheck</a:t>
            </a:r>
            <a:r>
              <a:rPr lang="en-GB" sz="2800" dirty="0">
                <a:latin typeface="Lucida Console" panose="020B0609040504020204" pitchFamily="49" charset="0"/>
              </a:rPr>
              <a:t> -Check </a:t>
            </a:r>
            <a:r>
              <a:rPr lang="en-GB" sz="2800" dirty="0" err="1">
                <a:latin typeface="Lucida Console" panose="020B0609040504020204" pitchFamily="49" charset="0"/>
              </a:rPr>
              <a:t>OlaInstalled</a:t>
            </a:r>
            <a:endParaRPr lang="en-GB" sz="2800" dirty="0">
              <a:latin typeface="Lucida Console" panose="020B060904050402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504C15-4ABD-44D9-B5AE-DB9D498370A1}"/>
              </a:ext>
            </a:extLst>
          </p:cNvPr>
          <p:cNvSpPr txBox="1"/>
          <p:nvPr/>
        </p:nvSpPr>
        <p:spPr>
          <a:xfrm>
            <a:off x="839416" y="1412776"/>
            <a:ext cx="9649072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2400" dirty="0"/>
              <a:t>I don’t have Ola installed in the default  database (master)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18961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444" y="332656"/>
            <a:ext cx="10009111" cy="765771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Configurations?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9B72A4-4F8C-46F9-8404-B8D89D829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11" y="1700808"/>
            <a:ext cx="11261578" cy="391620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888334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794" y="404664"/>
            <a:ext cx="8110412" cy="765771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Export-</a:t>
            </a:r>
            <a:r>
              <a:rPr lang="en-US" sz="3600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DbcConfig</a:t>
            </a:r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/Import-</a:t>
            </a:r>
            <a:r>
              <a:rPr lang="en-US" sz="3600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DbcConfig</a:t>
            </a:r>
            <a:endParaRPr lang="en-US" sz="3600" b="1" i="1" dirty="0">
              <a:solidFill>
                <a:srgbClr val="00B050"/>
              </a:solidFill>
              <a:latin typeface="AppleStorm" panose="02000603000000000000" pitchFamily="50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C53B81-BAA7-4FA7-B2B6-5DEEE518CC97}"/>
              </a:ext>
            </a:extLst>
          </p:cNvPr>
          <p:cNvSpPr/>
          <p:nvPr/>
        </p:nvSpPr>
        <p:spPr>
          <a:xfrm>
            <a:off x="299356" y="1743570"/>
            <a:ext cx="11593288" cy="3370859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latin typeface="Lucida Console" panose="020B0609040504020204" pitchFamily="49" charset="0"/>
              </a:rPr>
              <a:t>Export-</a:t>
            </a:r>
            <a:r>
              <a:rPr lang="en-GB" dirty="0" err="1">
                <a:latin typeface="Lucida Console" panose="020B0609040504020204" pitchFamily="49" charset="0"/>
              </a:rPr>
              <a:t>DbcConfig</a:t>
            </a:r>
            <a:r>
              <a:rPr lang="en-GB" dirty="0">
                <a:latin typeface="Lucida Console" panose="020B0609040504020204" pitchFamily="49" charset="0"/>
              </a:rPr>
              <a:t> –Path C:\Users\Beard\git\PesterConfigs\Application1_PROD.json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Lucida Console" panose="020B0609040504020204" pitchFamily="49" charset="0"/>
              </a:rPr>
              <a:t>Export-</a:t>
            </a:r>
            <a:r>
              <a:rPr lang="en-GB" dirty="0" err="1">
                <a:latin typeface="Lucida Console" panose="020B0609040504020204" pitchFamily="49" charset="0"/>
              </a:rPr>
              <a:t>DbcConfig</a:t>
            </a:r>
            <a:r>
              <a:rPr lang="en-GB" dirty="0">
                <a:latin typeface="Lucida Console" panose="020B0609040504020204" pitchFamily="49" charset="0"/>
              </a:rPr>
              <a:t> -Path C:\Users\Hair\git\PesterConfigs\Client1_System2_Quick.json</a:t>
            </a:r>
          </a:p>
          <a:p>
            <a:pPr>
              <a:lnSpc>
                <a:spcPct val="150000"/>
              </a:lnSpc>
            </a:pPr>
            <a:endParaRPr lang="en-GB" dirty="0">
              <a:latin typeface="Lucida Console" panose="020B06090405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latin typeface="Lucida Console" panose="020B0609040504020204" pitchFamily="49" charset="0"/>
              </a:rPr>
              <a:t>Import-</a:t>
            </a:r>
            <a:r>
              <a:rPr lang="en-GB" dirty="0" err="1">
                <a:latin typeface="Lucida Console" panose="020B0609040504020204" pitchFamily="49" charset="0"/>
              </a:rPr>
              <a:t>DbcConfig</a:t>
            </a:r>
            <a:r>
              <a:rPr lang="en-GB" dirty="0">
                <a:latin typeface="Lucida Console" panose="020B0609040504020204" pitchFamily="49" charset="0"/>
              </a:rPr>
              <a:t> -Path Git:\</a:t>
            </a:r>
            <a:r>
              <a:rPr lang="en-GB" dirty="0" err="1">
                <a:latin typeface="Lucida Console" panose="020B0609040504020204" pitchFamily="49" charset="0"/>
              </a:rPr>
              <a:t>PesterConfigs</a:t>
            </a:r>
            <a:r>
              <a:rPr lang="en-GB" dirty="0">
                <a:latin typeface="Lucida Console" panose="020B0609040504020204" pitchFamily="49" charset="0"/>
              </a:rPr>
              <a:t>\Application1_PROD.json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Lucida Console" panose="020B0609040504020204" pitchFamily="49" charset="0"/>
              </a:rPr>
              <a:t>Invoke-</a:t>
            </a:r>
            <a:r>
              <a:rPr lang="en-GB" dirty="0" err="1">
                <a:latin typeface="Lucida Console" panose="020B0609040504020204" pitchFamily="49" charset="0"/>
              </a:rPr>
              <a:t>DbcCheck</a:t>
            </a:r>
            <a:endParaRPr lang="en-GB" dirty="0">
              <a:latin typeface="Lucida Console" panose="020B0609040504020204" pitchFamily="49" charset="0"/>
            </a:endParaRPr>
          </a:p>
          <a:p>
            <a:pPr>
              <a:lnSpc>
                <a:spcPct val="150000"/>
              </a:lnSpc>
            </a:pPr>
            <a:endParaRPr lang="en-GB" dirty="0">
              <a:latin typeface="Lucida Console" panose="020B06090405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GB" dirty="0">
                <a:latin typeface="Lucida Console" panose="020B0609040504020204" pitchFamily="49" charset="0"/>
              </a:rPr>
              <a:t>Import-</a:t>
            </a:r>
            <a:r>
              <a:rPr lang="en-GB" dirty="0" err="1">
                <a:latin typeface="Lucida Console" panose="020B0609040504020204" pitchFamily="49" charset="0"/>
              </a:rPr>
              <a:t>DbcConfig</a:t>
            </a:r>
            <a:r>
              <a:rPr lang="en-GB" dirty="0">
                <a:latin typeface="Lucida Console" panose="020B0609040504020204" pitchFamily="49" charset="0"/>
              </a:rPr>
              <a:t> -Path Git:\</a:t>
            </a:r>
            <a:r>
              <a:rPr lang="en-GB" dirty="0" err="1">
                <a:latin typeface="Lucida Console" panose="020B0609040504020204" pitchFamily="49" charset="0"/>
              </a:rPr>
              <a:t>PesterConfigs</a:t>
            </a:r>
            <a:r>
              <a:rPr lang="en-GB" dirty="0">
                <a:latin typeface="Lucida Console" panose="020B0609040504020204" pitchFamily="49" charset="0"/>
              </a:rPr>
              <a:t>\Client1_System2_Quick.json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Lucida Console" panose="020B0609040504020204" pitchFamily="49" charset="0"/>
              </a:rPr>
              <a:t>Invoke-</a:t>
            </a:r>
            <a:r>
              <a:rPr lang="en-GB" dirty="0" err="1">
                <a:latin typeface="Lucida Console" panose="020B0609040504020204" pitchFamily="49" charset="0"/>
              </a:rPr>
              <a:t>DbcCheck</a:t>
            </a:r>
            <a:endParaRPr lang="en-GB" dirty="0"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49638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9796" y="404664"/>
            <a:ext cx="3672408" cy="765771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Start-</a:t>
            </a:r>
            <a:r>
              <a:rPr lang="en-US" sz="3600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DbcPowerBi</a:t>
            </a:r>
            <a:endParaRPr lang="en-US" sz="3600" b="1" i="1" dirty="0">
              <a:solidFill>
                <a:srgbClr val="00B050"/>
              </a:solidFill>
              <a:latin typeface="AppleStorm" panose="02000603000000000000" pitchFamily="50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C53B81-BAA7-4FA7-B2B6-5DEEE518CC97}"/>
              </a:ext>
            </a:extLst>
          </p:cNvPr>
          <p:cNvSpPr/>
          <p:nvPr/>
        </p:nvSpPr>
        <p:spPr>
          <a:xfrm>
            <a:off x="83332" y="1556372"/>
            <a:ext cx="12025336" cy="3745256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dirty="0">
                <a:latin typeface="Lucida Console" panose="020B0609040504020204" pitchFamily="49" charset="0"/>
              </a:rPr>
              <a:t>Import-</a:t>
            </a:r>
            <a:r>
              <a:rPr lang="en-GB" sz="1600" dirty="0" err="1">
                <a:latin typeface="Lucida Console" panose="020B0609040504020204" pitchFamily="49" charset="0"/>
              </a:rPr>
              <a:t>DbcConfig</a:t>
            </a:r>
            <a:r>
              <a:rPr lang="en-GB" sz="1600" dirty="0">
                <a:latin typeface="Lucida Console" panose="020B0609040504020204" pitchFamily="49" charset="0"/>
              </a:rPr>
              <a:t> –path Git:\</a:t>
            </a:r>
            <a:r>
              <a:rPr lang="en-GB" sz="1600" dirty="0" err="1">
                <a:latin typeface="Lucida Console" panose="020B0609040504020204" pitchFamily="49" charset="0"/>
              </a:rPr>
              <a:t>PesterConfigs</a:t>
            </a:r>
            <a:r>
              <a:rPr lang="en-GB" sz="1600" dirty="0">
                <a:latin typeface="Lucida Console" panose="020B0609040504020204" pitchFamily="49" charset="0"/>
              </a:rPr>
              <a:t>\App1_Dev.json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latin typeface="Lucida Console" panose="020B0609040504020204" pitchFamily="49" charset="0"/>
              </a:rPr>
              <a:t>Invoke-</a:t>
            </a:r>
            <a:r>
              <a:rPr lang="en-GB" sz="1600" dirty="0" err="1">
                <a:latin typeface="Lucida Console" panose="020B0609040504020204" pitchFamily="49" charset="0"/>
              </a:rPr>
              <a:t>DbcCheck</a:t>
            </a:r>
            <a:r>
              <a:rPr lang="en-GB" sz="1600" dirty="0">
                <a:latin typeface="Lucida Console" panose="020B0609040504020204" pitchFamily="49" charset="0"/>
              </a:rPr>
              <a:t> -Show Summary -</a:t>
            </a:r>
            <a:r>
              <a:rPr lang="en-GB" sz="1600" dirty="0" err="1">
                <a:latin typeface="Lucida Console" panose="020B0609040504020204" pitchFamily="49" charset="0"/>
              </a:rPr>
              <a:t>PassThru</a:t>
            </a:r>
            <a:r>
              <a:rPr lang="en-GB" sz="1600" dirty="0">
                <a:latin typeface="Lucida Console" panose="020B0609040504020204" pitchFamily="49" charset="0"/>
              </a:rPr>
              <a:t> | Update-</a:t>
            </a:r>
            <a:r>
              <a:rPr lang="en-GB" sz="1600" dirty="0" err="1">
                <a:latin typeface="Lucida Console" panose="020B0609040504020204" pitchFamily="49" charset="0"/>
              </a:rPr>
              <a:t>DbcPowerBiDataSource</a:t>
            </a:r>
            <a:r>
              <a:rPr lang="en-GB" sz="1600" dirty="0">
                <a:latin typeface="Lucida Console" panose="020B0609040504020204" pitchFamily="49" charset="0"/>
              </a:rPr>
              <a:t> –Environment Development</a:t>
            </a:r>
          </a:p>
          <a:p>
            <a:pPr>
              <a:lnSpc>
                <a:spcPct val="150000"/>
              </a:lnSpc>
            </a:pPr>
            <a:br>
              <a:rPr lang="en-GB" sz="1600" dirty="0">
                <a:latin typeface="Lucida Console" panose="020B0609040504020204" pitchFamily="49" charset="0"/>
              </a:rPr>
            </a:br>
            <a:r>
              <a:rPr lang="en-GB" sz="1600" dirty="0">
                <a:latin typeface="Lucida Console" panose="020B0609040504020204" pitchFamily="49" charset="0"/>
              </a:rPr>
              <a:t>Import-</a:t>
            </a:r>
            <a:r>
              <a:rPr lang="en-GB" sz="1600" dirty="0" err="1">
                <a:latin typeface="Lucida Console" panose="020B0609040504020204" pitchFamily="49" charset="0"/>
              </a:rPr>
              <a:t>DbcConfig</a:t>
            </a:r>
            <a:r>
              <a:rPr lang="en-GB" sz="1600" dirty="0">
                <a:latin typeface="Lucida Console" panose="020B0609040504020204" pitchFamily="49" charset="0"/>
              </a:rPr>
              <a:t> –path Git:\</a:t>
            </a:r>
            <a:r>
              <a:rPr lang="en-GB" sz="1600" dirty="0" err="1">
                <a:latin typeface="Lucida Console" panose="020B0609040504020204" pitchFamily="49" charset="0"/>
              </a:rPr>
              <a:t>PesterConfigs</a:t>
            </a:r>
            <a:r>
              <a:rPr lang="en-GB" sz="1600" dirty="0">
                <a:latin typeface="Lucida Console" panose="020B0609040504020204" pitchFamily="49" charset="0"/>
              </a:rPr>
              <a:t>\App1_Test.json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latin typeface="Lucida Console" panose="020B0609040504020204" pitchFamily="49" charset="0"/>
              </a:rPr>
              <a:t>Invoke-</a:t>
            </a:r>
            <a:r>
              <a:rPr lang="en-GB" sz="1600" dirty="0" err="1">
                <a:latin typeface="Lucida Console" panose="020B0609040504020204" pitchFamily="49" charset="0"/>
              </a:rPr>
              <a:t>DbcCheck</a:t>
            </a:r>
            <a:r>
              <a:rPr lang="en-GB" sz="1600" dirty="0">
                <a:latin typeface="Lucida Console" panose="020B0609040504020204" pitchFamily="49" charset="0"/>
              </a:rPr>
              <a:t> -Show Summary -</a:t>
            </a:r>
            <a:r>
              <a:rPr lang="en-GB" sz="1600" dirty="0" err="1">
                <a:latin typeface="Lucida Console" panose="020B0609040504020204" pitchFamily="49" charset="0"/>
              </a:rPr>
              <a:t>PassThru</a:t>
            </a:r>
            <a:r>
              <a:rPr lang="en-GB" sz="1600" dirty="0">
                <a:latin typeface="Lucida Console" panose="020B0609040504020204" pitchFamily="49" charset="0"/>
              </a:rPr>
              <a:t> | Update-</a:t>
            </a:r>
            <a:r>
              <a:rPr lang="en-GB" sz="1600" dirty="0" err="1">
                <a:latin typeface="Lucida Console" panose="020B0609040504020204" pitchFamily="49" charset="0"/>
              </a:rPr>
              <a:t>DbcPowerBiDataSource</a:t>
            </a:r>
            <a:r>
              <a:rPr lang="en-GB" sz="1600" dirty="0">
                <a:latin typeface="Lucida Console" panose="020B0609040504020204" pitchFamily="49" charset="0"/>
              </a:rPr>
              <a:t> –Environment Test</a:t>
            </a:r>
          </a:p>
          <a:p>
            <a:pPr>
              <a:lnSpc>
                <a:spcPct val="150000"/>
              </a:lnSpc>
            </a:pPr>
            <a:br>
              <a:rPr lang="en-GB" sz="1600" dirty="0">
                <a:latin typeface="Lucida Console" panose="020B0609040504020204" pitchFamily="49" charset="0"/>
              </a:rPr>
            </a:br>
            <a:r>
              <a:rPr lang="en-GB" sz="1600" dirty="0">
                <a:latin typeface="Lucida Console" panose="020B0609040504020204" pitchFamily="49" charset="0"/>
              </a:rPr>
              <a:t>Import-</a:t>
            </a:r>
            <a:r>
              <a:rPr lang="en-GB" sz="1600" dirty="0" err="1">
                <a:latin typeface="Lucida Console" panose="020B0609040504020204" pitchFamily="49" charset="0"/>
              </a:rPr>
              <a:t>DbcConfig</a:t>
            </a:r>
            <a:r>
              <a:rPr lang="en-GB" sz="1600" dirty="0">
                <a:latin typeface="Lucida Console" panose="020B0609040504020204" pitchFamily="49" charset="0"/>
              </a:rPr>
              <a:t> –path Git:\</a:t>
            </a:r>
            <a:r>
              <a:rPr lang="en-GB" sz="1600" dirty="0" err="1">
                <a:latin typeface="Lucida Console" panose="020B0609040504020204" pitchFamily="49" charset="0"/>
              </a:rPr>
              <a:t>PesterConfigs</a:t>
            </a:r>
            <a:r>
              <a:rPr lang="en-GB" sz="1600" dirty="0">
                <a:latin typeface="Lucida Console" panose="020B0609040504020204" pitchFamily="49" charset="0"/>
              </a:rPr>
              <a:t>\App1_PROD.json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latin typeface="Lucida Console" panose="020B0609040504020204" pitchFamily="49" charset="0"/>
              </a:rPr>
              <a:t>Invoke-</a:t>
            </a:r>
            <a:r>
              <a:rPr lang="en-GB" sz="1600" dirty="0" err="1">
                <a:latin typeface="Lucida Console" panose="020B0609040504020204" pitchFamily="49" charset="0"/>
              </a:rPr>
              <a:t>DbcCheck</a:t>
            </a:r>
            <a:r>
              <a:rPr lang="en-GB" sz="1600" dirty="0">
                <a:latin typeface="Lucida Console" panose="020B0609040504020204" pitchFamily="49" charset="0"/>
              </a:rPr>
              <a:t> -Show Summary -</a:t>
            </a:r>
            <a:r>
              <a:rPr lang="en-GB" sz="1600" dirty="0" err="1">
                <a:latin typeface="Lucida Console" panose="020B0609040504020204" pitchFamily="49" charset="0"/>
              </a:rPr>
              <a:t>PassThru</a:t>
            </a:r>
            <a:r>
              <a:rPr lang="en-GB" sz="1600" dirty="0">
                <a:latin typeface="Lucida Console" panose="020B0609040504020204" pitchFamily="49" charset="0"/>
              </a:rPr>
              <a:t> | Update-</a:t>
            </a:r>
            <a:r>
              <a:rPr lang="en-GB" sz="1600" dirty="0" err="1">
                <a:latin typeface="Lucida Console" panose="020B0609040504020204" pitchFamily="49" charset="0"/>
              </a:rPr>
              <a:t>DbcPowerBiDataSource</a:t>
            </a:r>
            <a:r>
              <a:rPr lang="en-GB" sz="1600" dirty="0">
                <a:latin typeface="Lucida Console" panose="020B0609040504020204" pitchFamily="49" charset="0"/>
              </a:rPr>
              <a:t> –Environment Production</a:t>
            </a:r>
          </a:p>
          <a:p>
            <a:pPr>
              <a:lnSpc>
                <a:spcPct val="150000"/>
              </a:lnSpc>
            </a:pPr>
            <a:br>
              <a:rPr lang="en-GB" sz="1600" dirty="0">
                <a:latin typeface="Lucida Console" panose="020B0609040504020204" pitchFamily="49" charset="0"/>
              </a:rPr>
            </a:br>
            <a:r>
              <a:rPr lang="en-GB" sz="1600" dirty="0">
                <a:latin typeface="Lucida Console" panose="020B0609040504020204" pitchFamily="49" charset="0"/>
              </a:rPr>
              <a:t>Start-</a:t>
            </a:r>
            <a:r>
              <a:rPr lang="en-GB" sz="1600" dirty="0" err="1">
                <a:latin typeface="Lucida Console" panose="020B0609040504020204" pitchFamily="49" charset="0"/>
              </a:rPr>
              <a:t>DbcPowerbi</a:t>
            </a:r>
            <a:r>
              <a:rPr lang="en-GB" sz="1600" dirty="0">
                <a:latin typeface="Lucida Console" panose="020B0609040504020204" pitchFamily="49" charset="0"/>
              </a:rPr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039045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046" y="116632"/>
            <a:ext cx="3573908" cy="765771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Start-</a:t>
            </a:r>
            <a:r>
              <a:rPr lang="en-US" sz="3600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DbcPowerBi</a:t>
            </a:r>
            <a:endParaRPr lang="en-US" sz="3600" b="1" i="1" dirty="0">
              <a:solidFill>
                <a:srgbClr val="00B050"/>
              </a:solidFill>
              <a:latin typeface="AppleStorm" panose="02000603000000000000" pitchFamily="50" charset="0"/>
            </a:endParaRPr>
          </a:p>
        </p:txBody>
      </p:sp>
      <p:pic>
        <p:nvPicPr>
          <p:cNvPr id="4" name="Picture 6" descr="image">
            <a:extLst>
              <a:ext uri="{FF2B5EF4-FFF2-40B4-BE49-F238E27FC236}">
                <a16:creationId xmlns:a16="http://schemas.microsoft.com/office/drawing/2014/main" id="{89FD959A-636B-4929-B7FF-731D6AE3D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432" y="882403"/>
            <a:ext cx="10225136" cy="5749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822675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83632" y="764704"/>
            <a:ext cx="676875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7200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It’s Nearly Time for a Demo</a:t>
            </a:r>
          </a:p>
          <a:p>
            <a:pPr algn="ctr"/>
            <a:endParaRPr lang="en-GB" sz="7200" b="1" i="1" dirty="0">
              <a:solidFill>
                <a:srgbClr val="FFC000"/>
              </a:solidFill>
              <a:latin typeface="AppleStorm" panose="02000603000000000000" pitchFamily="50" charset="0"/>
            </a:endParaRPr>
          </a:p>
          <a:p>
            <a:pPr algn="ctr"/>
            <a:r>
              <a:rPr lang="en-GB" sz="7200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But First A Thank You</a:t>
            </a:r>
          </a:p>
        </p:txBody>
      </p:sp>
      <p:pic>
        <p:nvPicPr>
          <p:cNvPr id="5" name="Picture 4" descr="A group of people posing for the camera&#10;&#10;Description generated with very high confidence">
            <a:extLst>
              <a:ext uri="{FF2B5EF4-FFF2-40B4-BE49-F238E27FC236}">
                <a16:creationId xmlns:a16="http://schemas.microsoft.com/office/drawing/2014/main" id="{41459350-657A-481F-8F87-711E45251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4478" y="1307"/>
            <a:ext cx="12499150" cy="702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82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3432" y="836712"/>
            <a:ext cx="676875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Hey Beardy !</a:t>
            </a:r>
          </a:p>
          <a:p>
            <a:r>
              <a:rPr lang="en-GB" sz="7200" b="1" i="1">
                <a:solidFill>
                  <a:srgbClr val="FFC000"/>
                </a:solidFill>
                <a:latin typeface="AppleStorm" panose="02000603000000000000" pitchFamily="50" charset="0"/>
              </a:rPr>
              <a:t> </a:t>
            </a:r>
            <a:endParaRPr lang="en-GB" sz="7200" b="1" i="1" dirty="0">
              <a:solidFill>
                <a:srgbClr val="FFC000"/>
              </a:solidFill>
              <a:latin typeface="AppleStorm" panose="02000603000000000000" pitchFamily="50" charset="0"/>
            </a:endParaRPr>
          </a:p>
          <a:p>
            <a:r>
              <a:rPr lang="en-GB" sz="7200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MUST BE TIME </a:t>
            </a:r>
            <a:br>
              <a:rPr lang="en-GB" sz="7200" b="1" i="1" dirty="0">
                <a:solidFill>
                  <a:srgbClr val="FFC000"/>
                </a:solidFill>
                <a:latin typeface="AppleStorm" panose="02000603000000000000" pitchFamily="50" charset="0"/>
              </a:rPr>
            </a:br>
            <a:r>
              <a:rPr lang="en-GB" sz="7200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FOR A 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240" y="-1"/>
            <a:ext cx="3866184" cy="685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103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2148052" y="222097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sz="4051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Questions?</a:t>
            </a:r>
            <a:endParaRPr lang="en-US" b="1" i="1" dirty="0">
              <a:solidFill>
                <a:srgbClr val="00B0F0"/>
              </a:solidFill>
              <a:latin typeface="AppleStorm" panose="02000603000000000000" pitchFamily="50" charset="0"/>
            </a:endParaRPr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>
          <a:xfrm>
            <a:off x="8882439" y="5168437"/>
            <a:ext cx="2871178" cy="423172"/>
          </a:xfrm>
        </p:spPr>
        <p:txBody>
          <a:bodyPr>
            <a:normAutofit fontScale="77500" lnSpcReduction="20000"/>
          </a:bodyPr>
          <a:lstStyle/>
          <a:p>
            <a:r>
              <a:rPr lang="de-DE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Rob Sewell @sqldbawithbeard https://sqldbawith</a:t>
            </a:r>
            <a:r>
              <a:rPr lang="de-DE" b="1" i="1" dirty="0">
                <a:solidFill>
                  <a:srgbClr val="FF0000"/>
                </a:solidFill>
                <a:latin typeface="AppleStorm" panose="02000603000000000000" pitchFamily="50" charset="0"/>
              </a:rPr>
              <a:t>A</a:t>
            </a:r>
            <a:r>
              <a:rPr lang="de-DE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beard.com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58519" y="3703115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039" y="1911696"/>
            <a:ext cx="2168852" cy="3093953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620179" y="2434203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124897" y="213251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717215" y="2434203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327216" y="213766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849733" y="2461664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498071" y="218653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101715" y="2411491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016535" y="3684646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149120" y="3753121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254405" y="380294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438412" y="4077241"/>
            <a:ext cx="1022156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FF000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557894" y="410487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92D05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690099" y="4148298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chemeClr val="accent4">
                    <a:lumMod val="75000"/>
                  </a:schemeClr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942081" y="3914453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7457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5" grpId="0" build="p"/>
      <p:bldP spid="3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sz="4051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Contact Me</a:t>
            </a:r>
            <a:endParaRPr lang="en-US" b="1" i="1" dirty="0">
              <a:solidFill>
                <a:srgbClr val="00B0F0"/>
              </a:solidFill>
              <a:latin typeface="AppleStorm" panose="02000603000000000000" pitchFamily="50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E3716AD-FD2D-40C5-8F86-EDF13A522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480" y="6617029"/>
            <a:ext cx="9144000" cy="25549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EAE0F7C-DDAF-4B02-A344-7F56AB0C2B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9189" y="74278"/>
            <a:ext cx="1156591" cy="1156591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DF12AD7D-7813-4A78-8B1E-82BB78F0AB77}"/>
              </a:ext>
            </a:extLst>
          </p:cNvPr>
          <p:cNvGrpSpPr/>
          <p:nvPr/>
        </p:nvGrpSpPr>
        <p:grpSpPr>
          <a:xfrm>
            <a:off x="878562" y="2299886"/>
            <a:ext cx="3385330" cy="705545"/>
            <a:chOff x="104210" y="5480224"/>
            <a:chExt cx="2010650" cy="485775"/>
          </a:xfrm>
        </p:grpSpPr>
        <p:pic>
          <p:nvPicPr>
            <p:cNvPr id="24" name="Picture 3" descr="twitter.png">
              <a:extLst>
                <a:ext uri="{FF2B5EF4-FFF2-40B4-BE49-F238E27FC236}">
                  <a16:creationId xmlns:a16="http://schemas.microsoft.com/office/drawing/2014/main" id="{146D41E1-76CB-4ECD-8274-ACC32F39D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210" y="5480224"/>
              <a:ext cx="447196" cy="485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Rectangle 6">
              <a:extLst>
                <a:ext uri="{FF2B5EF4-FFF2-40B4-BE49-F238E27FC236}">
                  <a16:creationId xmlns:a16="http://schemas.microsoft.com/office/drawing/2014/main" id="{6FA8C723-96F4-4E22-8651-C7BD32D450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4613" y="5556912"/>
              <a:ext cx="1790247" cy="3128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1">
                <a:lnSpc>
                  <a:spcPct val="120000"/>
                </a:lnSpc>
                <a:spcBef>
                  <a:spcPts val="1125"/>
                </a:spcBef>
              </a:pPr>
              <a:r>
                <a:rPr lang="en-GB" sz="2101" dirty="0"/>
                <a:t> @</a:t>
              </a:r>
              <a:r>
                <a:rPr lang="en-GB" sz="2101" dirty="0" err="1"/>
                <a:t>sqldbawithbeard</a:t>
              </a:r>
              <a:endParaRPr lang="en-GB" sz="2101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935BF02-7B16-46B2-940F-818CB143C08E}"/>
              </a:ext>
            </a:extLst>
          </p:cNvPr>
          <p:cNvGrpSpPr/>
          <p:nvPr/>
        </p:nvGrpSpPr>
        <p:grpSpPr>
          <a:xfrm>
            <a:off x="8040217" y="2279403"/>
            <a:ext cx="3421381" cy="718152"/>
            <a:chOff x="1978579" y="5487854"/>
            <a:chExt cx="1720096" cy="485775"/>
          </a:xfrm>
        </p:grpSpPr>
        <p:sp>
          <p:nvSpPr>
            <p:cNvPr id="27" name="Rectangle 12">
              <a:extLst>
                <a:ext uri="{FF2B5EF4-FFF2-40B4-BE49-F238E27FC236}">
                  <a16:creationId xmlns:a16="http://schemas.microsoft.com/office/drawing/2014/main" id="{1604D43A-A1C8-4542-BF0D-01CB57EA6D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6371" y="5544993"/>
              <a:ext cx="1432304" cy="3423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1">
                <a:lnSpc>
                  <a:spcPct val="120000"/>
                </a:lnSpc>
                <a:spcBef>
                  <a:spcPts val="1125"/>
                </a:spcBef>
              </a:pPr>
              <a:r>
                <a:rPr lang="en-GB" sz="2401" u="sng" dirty="0" err="1"/>
                <a:t>robsewellsqldba</a:t>
              </a:r>
              <a:endParaRPr lang="en-CA" sz="2401" dirty="0">
                <a:cs typeface="Proxima Nova Light" charset="0"/>
              </a:endParaRPr>
            </a:p>
          </p:txBody>
        </p:sp>
        <p:pic>
          <p:nvPicPr>
            <p:cNvPr id="43" name="Picture 42" descr="linkedin.png">
              <a:extLst>
                <a:ext uri="{FF2B5EF4-FFF2-40B4-BE49-F238E27FC236}">
                  <a16:creationId xmlns:a16="http://schemas.microsoft.com/office/drawing/2014/main" id="{FF9B9605-BBEF-44B2-A7D7-C3B3F4E50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8579" y="5487854"/>
              <a:ext cx="451302" cy="485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62CE31A-64F2-4108-BF18-46B17CE6D402}"/>
              </a:ext>
            </a:extLst>
          </p:cNvPr>
          <p:cNvGrpSpPr/>
          <p:nvPr/>
        </p:nvGrpSpPr>
        <p:grpSpPr>
          <a:xfrm>
            <a:off x="4637460" y="3562295"/>
            <a:ext cx="3438391" cy="702208"/>
            <a:chOff x="6646631" y="5472586"/>
            <a:chExt cx="1753382" cy="533561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1F620A42-153F-4D31-9680-7D3735142F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46631" y="5472586"/>
              <a:ext cx="448737" cy="533561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68AB2D1-E2DF-44C4-B612-8023A0E9954E}"/>
                </a:ext>
              </a:extLst>
            </p:cNvPr>
            <p:cNvSpPr txBox="1"/>
            <p:nvPr/>
          </p:nvSpPr>
          <p:spPr>
            <a:xfrm>
              <a:off x="6935774" y="5598709"/>
              <a:ext cx="1464239" cy="262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en-GB" sz="1500" dirty="0"/>
                <a:t>sqldbawith</a:t>
              </a:r>
              <a:r>
                <a:rPr lang="en-GB" sz="1500" dirty="0">
                  <a:solidFill>
                    <a:srgbClr val="FF0000"/>
                  </a:solidFill>
                </a:rPr>
                <a:t>A</a:t>
              </a:r>
              <a:r>
                <a:rPr lang="en-GB" sz="1500" dirty="0"/>
                <a:t>beard.com</a:t>
              </a:r>
              <a:endParaRPr lang="en-US" sz="1500" dirty="0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8D1E124B-7354-4E15-978F-95DE84BAE0CF}"/>
              </a:ext>
            </a:extLst>
          </p:cNvPr>
          <p:cNvSpPr txBox="1"/>
          <p:nvPr/>
        </p:nvSpPr>
        <p:spPr>
          <a:xfrm>
            <a:off x="1343472" y="5094321"/>
            <a:ext cx="301423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sz="1500" dirty="0"/>
              <a:t>mrrobsewell@outlook.com</a:t>
            </a:r>
            <a:endParaRPr lang="en-US" sz="1500" dirty="0"/>
          </a:p>
        </p:txBody>
      </p:sp>
      <p:pic>
        <p:nvPicPr>
          <p:cNvPr id="1026" name="Picture 2" descr="https://encrypted-tbn0.gstatic.com/images?q=tbn:ANd9GcR_obGyBUe2x2bZhqVCSYxAnZdSu0aU86aCSQa_r4EmNrmah7EuNJgLkQ">
            <a:extLst>
              <a:ext uri="{FF2B5EF4-FFF2-40B4-BE49-F238E27FC236}">
                <a16:creationId xmlns:a16="http://schemas.microsoft.com/office/drawing/2014/main" id="{FC777C3D-4ACF-4CEE-869E-943258C30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588" y="4978953"/>
            <a:ext cx="644221" cy="644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30C46F-1848-49CA-BD84-C8E3FBD4BA5A}"/>
              </a:ext>
            </a:extLst>
          </p:cNvPr>
          <p:cNvSpPr txBox="1"/>
          <p:nvPr/>
        </p:nvSpPr>
        <p:spPr>
          <a:xfrm>
            <a:off x="9143294" y="5024423"/>
            <a:ext cx="2376883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RobSewell.info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2921B0-BFE5-4F3E-9A00-C6B01D7C5E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12224" y="4941307"/>
            <a:ext cx="681867" cy="6818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4ED583D-72F3-44C7-A373-2148554C28C6}"/>
              </a:ext>
            </a:extLst>
          </p:cNvPr>
          <p:cNvSpPr txBox="1"/>
          <p:nvPr/>
        </p:nvSpPr>
        <p:spPr>
          <a:xfrm rot="19979224">
            <a:off x="91277" y="630006"/>
            <a:ext cx="2863064" cy="785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4951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Quick Poll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CFFD2F9-3AAC-469E-92A6-691528D5EB1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502" y="22662"/>
            <a:ext cx="1275692" cy="127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5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generated with very high confidence">
            <a:extLst>
              <a:ext uri="{FF2B5EF4-FFF2-40B4-BE49-F238E27FC236}">
                <a16:creationId xmlns:a16="http://schemas.microsoft.com/office/drawing/2014/main" id="{90B60C64-ADD5-43B7-94F1-1482885906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770" y="403876"/>
            <a:ext cx="9092463" cy="605024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BAF39-52E5-45F7-B4B6-8024E5648299}"/>
              </a:ext>
            </a:extLst>
          </p:cNvPr>
          <p:cNvSpPr/>
          <p:nvPr/>
        </p:nvSpPr>
        <p:spPr>
          <a:xfrm>
            <a:off x="2237275" y="5711757"/>
            <a:ext cx="3303277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350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GB" sz="1350" dirty="0">
                <a:solidFill>
                  <a:srgbClr val="999999"/>
                </a:solidFill>
                <a:latin typeface="-apple-system"/>
                <a:hlinkClick r:id="rId3"/>
              </a:rPr>
              <a:t>Glenn Carstens-Peters</a:t>
            </a:r>
            <a:r>
              <a:rPr lang="en-GB" sz="1350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GB" sz="1350" dirty="0" err="1">
                <a:solidFill>
                  <a:srgbClr val="999999"/>
                </a:solidFill>
                <a:latin typeface="-apple-system"/>
                <a:hlinkClick r:id="rId4"/>
              </a:rPr>
              <a:t>Unsplash</a:t>
            </a:r>
            <a:endParaRPr lang="en-GB" sz="13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299F7B-9D18-442E-94C8-AA9E30D4DEDA}"/>
              </a:ext>
            </a:extLst>
          </p:cNvPr>
          <p:cNvSpPr/>
          <p:nvPr/>
        </p:nvSpPr>
        <p:spPr>
          <a:xfrm>
            <a:off x="1610190" y="4765099"/>
            <a:ext cx="4535216" cy="11083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2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Check Lists</a:t>
            </a:r>
            <a:endParaRPr lang="en-GB" sz="6602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02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983777" y="345750"/>
            <a:ext cx="4752528" cy="85723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500" b="0" i="0" kern="1200">
                <a:solidFill>
                  <a:srgbClr val="19405F"/>
                </a:solidFill>
                <a:latin typeface="Source Sans Pro Light"/>
                <a:ea typeface="+mj-ea"/>
                <a:cs typeface="Source Sans Pro Light"/>
              </a:defRPr>
            </a:lvl1pPr>
          </a:lstStyle>
          <a:p>
            <a:r>
              <a:rPr lang="en-US" sz="4951" b="1" i="1" dirty="0">
                <a:solidFill>
                  <a:schemeClr val="accent1"/>
                </a:solidFill>
                <a:latin typeface="AppleStorm" panose="02000603000000000000" pitchFamily="50" charset="0"/>
                <a:cs typeface="+mj-cs"/>
              </a:rPr>
              <a:t>What is Pester?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95400" y="1202987"/>
            <a:ext cx="7488832" cy="339442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30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26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22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18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16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36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Test Runner for PowerShell </a:t>
            </a:r>
          </a:p>
          <a:p>
            <a:pPr>
              <a:lnSpc>
                <a:spcPct val="150000"/>
              </a:lnSpc>
            </a:pPr>
            <a:r>
              <a:rPr lang="en-US" sz="36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A Unit Testing Framework</a:t>
            </a:r>
          </a:p>
          <a:p>
            <a:pPr>
              <a:lnSpc>
                <a:spcPct val="150000"/>
              </a:lnSpc>
            </a:pPr>
            <a:r>
              <a:rPr lang="en-US" sz="36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An Infrastructure Testing Framework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en-US" sz="36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https://github.com/pester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517B54-5E4E-4370-B221-78FD0F5A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4192" y="2607463"/>
            <a:ext cx="4183282" cy="1643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695400" y="1124745"/>
            <a:ext cx="11161240" cy="539963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3600" b="1" i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ppleStorm" panose="02000603000000000000" pitchFamily="50" charset="0"/>
              </a:rPr>
              <a:t>Writing Pester Tests for one SQL instance is easy</a:t>
            </a:r>
          </a:p>
          <a:p>
            <a:pPr marL="0" indent="0">
              <a:lnSpc>
                <a:spcPct val="120000"/>
              </a:lnSpc>
              <a:buNone/>
            </a:pPr>
            <a:endParaRPr lang="en-US" sz="3600" b="1" i="1" dirty="0">
              <a:solidFill>
                <a:schemeClr val="accent5">
                  <a:lumMod val="20000"/>
                  <a:lumOff val="80000"/>
                </a:schemeClr>
              </a:solidFill>
              <a:latin typeface="AppleStorm" panose="02000603000000000000" pitchFamily="50" charset="0"/>
            </a:endParaRPr>
          </a:p>
          <a:p>
            <a:pPr>
              <a:lnSpc>
                <a:spcPct val="120000"/>
              </a:lnSpc>
            </a:pPr>
            <a:r>
              <a:rPr lang="en-US" sz="3600" b="1" i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ppleStorm" panose="02000603000000000000" pitchFamily="50" charset="0"/>
              </a:rPr>
              <a:t>Writing slightly different Pester Tests for slightly different instances is copy and paste</a:t>
            </a:r>
          </a:p>
          <a:p>
            <a:pPr marL="0" indent="0">
              <a:lnSpc>
                <a:spcPct val="120000"/>
              </a:lnSpc>
              <a:buNone/>
            </a:pPr>
            <a:endParaRPr lang="en-US" sz="3600" b="1" i="1" dirty="0">
              <a:solidFill>
                <a:schemeClr val="accent5">
                  <a:lumMod val="20000"/>
                  <a:lumOff val="80000"/>
                </a:schemeClr>
              </a:solidFill>
              <a:latin typeface="AppleStorm" panose="02000603000000000000" pitchFamily="50" charset="0"/>
            </a:endParaRPr>
          </a:p>
          <a:p>
            <a:pPr>
              <a:lnSpc>
                <a:spcPct val="120000"/>
              </a:lnSpc>
            </a:pPr>
            <a:r>
              <a:rPr lang="en-US" sz="3600" b="1" i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ppleStorm" panose="02000603000000000000" pitchFamily="50" charset="0"/>
              </a:rPr>
              <a:t>It is possible to parameterize Pester tests (but not so easy to say!)</a:t>
            </a:r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 lvl="2">
              <a:lnSpc>
                <a:spcPct val="120000"/>
              </a:lnSpc>
            </a:pPr>
            <a:endParaRPr lang="en-US" sz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7908" y="333622"/>
            <a:ext cx="1872208" cy="612956"/>
          </a:xfrm>
        </p:spPr>
        <p:txBody>
          <a:bodyPr>
            <a:noAutofit/>
          </a:bodyPr>
          <a:lstStyle/>
          <a:p>
            <a:r>
              <a:rPr lang="en-US" sz="4501" b="1" i="1" dirty="0">
                <a:solidFill>
                  <a:srgbClr val="0070C0"/>
                </a:solidFill>
                <a:latin typeface="AppleStorm" panose="02000603000000000000" pitchFamily="50" charset="0"/>
              </a:rPr>
              <a:t>Pester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FD0857-9E32-4C06-ABD4-C35EDE70A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3976" y="4076135"/>
            <a:ext cx="5255553" cy="89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8FB307-2A6A-41A1-9314-7ADDA5E6A3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3976" y="1881412"/>
            <a:ext cx="5258385" cy="9265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73906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63723E6-9421-45DB-ABE0-5919BBB9EC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0519" y="1914426"/>
            <a:ext cx="1751290" cy="2767892"/>
          </a:xfrm>
          <a:prstGeom prst="rect">
            <a:avLst/>
          </a:prstGeom>
        </p:spPr>
      </p:pic>
      <p:sp>
        <p:nvSpPr>
          <p:cNvPr id="8" name="Title 6">
            <a:extLst>
              <a:ext uri="{FF2B5EF4-FFF2-40B4-BE49-F238E27FC236}">
                <a16:creationId xmlns:a16="http://schemas.microsoft.com/office/drawing/2014/main" id="{CA3567D2-BF36-4D82-84A5-52DA0D96D3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6356" y="3075673"/>
            <a:ext cx="5795995" cy="706657"/>
          </a:xfrm>
        </p:spPr>
        <p:txBody>
          <a:bodyPr/>
          <a:lstStyle/>
          <a:p>
            <a:r>
              <a:rPr lang="en-US" sz="4951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Challenges &amp; Goals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8432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3217" y="278176"/>
            <a:ext cx="8345566" cy="765771"/>
          </a:xfrm>
        </p:spPr>
        <p:txBody>
          <a:bodyPr>
            <a:noAutofit/>
          </a:bodyPr>
          <a:lstStyle/>
          <a:p>
            <a:r>
              <a:rPr lang="en-US" sz="4501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Consider Your SQL Environment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DEB027-A3D8-4824-98D1-94034E381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9636" y="1275422"/>
            <a:ext cx="6768752" cy="507455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7D5ACE3-D10D-4B80-908E-3C771FA4CA84}"/>
              </a:ext>
            </a:extLst>
          </p:cNvPr>
          <p:cNvSpPr/>
          <p:nvPr/>
        </p:nvSpPr>
        <p:spPr>
          <a:xfrm>
            <a:off x="13728848" y="1484784"/>
            <a:ext cx="3381281" cy="773430"/>
          </a:xfrm>
          <a:prstGeom prst="rect">
            <a:avLst/>
          </a:prstGeom>
          <a:noFill/>
          <a:ln w="730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6103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3217" y="278176"/>
            <a:ext cx="8345566" cy="765771"/>
          </a:xfrm>
        </p:spPr>
        <p:txBody>
          <a:bodyPr>
            <a:noAutofit/>
          </a:bodyPr>
          <a:lstStyle/>
          <a:p>
            <a:r>
              <a:rPr lang="en-US" sz="4501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Consider Your SQL Environment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DEB027-A3D8-4824-98D1-94034E381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448" y="1196752"/>
            <a:ext cx="4034043" cy="302433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7D5ACE3-D10D-4B80-908E-3C771FA4CA84}"/>
              </a:ext>
            </a:extLst>
          </p:cNvPr>
          <p:cNvSpPr/>
          <p:nvPr/>
        </p:nvSpPr>
        <p:spPr>
          <a:xfrm>
            <a:off x="1127448" y="1196752"/>
            <a:ext cx="4034043" cy="936104"/>
          </a:xfrm>
          <a:prstGeom prst="rect">
            <a:avLst/>
          </a:prstGeom>
          <a:noFill/>
          <a:ln w="730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1A5C872-1C2C-4410-B8A4-F99CDBCCE169}"/>
              </a:ext>
            </a:extLst>
          </p:cNvPr>
          <p:cNvSpPr/>
          <p:nvPr/>
        </p:nvSpPr>
        <p:spPr>
          <a:xfrm rot="10800000">
            <a:off x="5519936" y="1043947"/>
            <a:ext cx="2304256" cy="12329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15B294-7A12-4AE8-893F-42F0682F59B9}"/>
              </a:ext>
            </a:extLst>
          </p:cNvPr>
          <p:cNvSpPr txBox="1"/>
          <p:nvPr/>
        </p:nvSpPr>
        <p:spPr>
          <a:xfrm>
            <a:off x="8256240" y="1337243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4000" b="1" dirty="0">
                <a:solidFill>
                  <a:srgbClr val="FF0000"/>
                </a:solidFill>
              </a:rPr>
              <a:t>PRODUCTION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C8EAFE-A65B-48D0-AADD-81295C87574E}"/>
              </a:ext>
            </a:extLst>
          </p:cNvPr>
          <p:cNvSpPr txBox="1"/>
          <p:nvPr/>
        </p:nvSpPr>
        <p:spPr>
          <a:xfrm>
            <a:off x="5519936" y="2492896"/>
            <a:ext cx="6192688" cy="2751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No SA account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Backup Compression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FULL Recovery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Secure Backup Location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Agent Alerts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Production Agent Jobs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Only Certain Production AD Groups allowed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And much more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7696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111cbac4-41aa-4ff5-a5e7-7c80fdc7a1fb&quot;,&quot;TimeStamp&quot;:&quot;2018-04-22T20:53:48.1958269+01:00&quot;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d41ca9f8-a388-4c37-9ae7-bb3980008f1c&quot;,&quot;TimeStamp&quot;:&quot;2018-04-22T20:53:48.1958269+01:00&quot;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355c78a-38b1-448d-a783-e8253ab0c306&quot;,&quot;TimeStamp&quot;:&quot;2018-04-22T20:53:48.1958269+01:00&quot;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7710b3b7-f450-40f6-b8e3-54ece149b0b5&quot;,&quot;TimeStamp&quot;:&quot;2018-04-22T20:53:48.1948258+01:00&quot;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c363bf2-5b45-466b-878f-3d04a29d6043&quot;,&quot;TimeStamp&quot;:&quot;2018-04-22T20:53:48.1958269+01:00&quot;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c363bf2-5b45-466b-878f-3d04a29d6043&quot;,&quot;TimeStamp&quot;:&quot;2018-04-22T20:53:48.1958269+01:00&quot;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c363bf2-5b45-466b-878f-3d04a29d6043&quot;,&quot;TimeStamp&quot;:&quot;2018-04-22T20:53:48.1958269+01:00&quot;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c363bf2-5b45-466b-878f-3d04a29d6043&quot;,&quot;TimeStamp&quot;:&quot;2018-04-22T20:53:48.1958269+01:00&quot;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c363bf2-5b45-466b-878f-3d04a29d6043&quot;,&quot;TimeStamp&quot;:&quot;2018-04-22T20:53:48.1958269+01:00&quot;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c363bf2-5b45-466b-878f-3d04a29d6043&quot;,&quot;TimeStamp&quot;:&quot;2018-04-22T20:53:48.1958269+01:00&quot;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a1f32860-6fe7-4a76-8c4d-d0c27d247250&quot;,&quot;TimeStamp&quot;:&quot;2018-04-22T20:53:48.1958269+01:00&quot;}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540</TotalTime>
  <Words>864</Words>
  <Application>Microsoft Office PowerPoint</Application>
  <PresentationFormat>Widescreen</PresentationFormat>
  <Paragraphs>249</Paragraphs>
  <Slides>39</Slides>
  <Notes>31</Notes>
  <HiddenSlides>1</HiddenSlides>
  <MMClips>0</MMClips>
  <ScaleCrop>false</ScaleCrop>
  <HeadingPairs>
    <vt:vector size="8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9" baseType="lpstr">
      <vt:lpstr>AppleStorm</vt:lpstr>
      <vt:lpstr>-apple-system</vt:lpstr>
      <vt:lpstr>Arial</vt:lpstr>
      <vt:lpstr>Consolas</vt:lpstr>
      <vt:lpstr>Corbel</vt:lpstr>
      <vt:lpstr>Gotham Book</vt:lpstr>
      <vt:lpstr>Gotham Light</vt:lpstr>
      <vt:lpstr>Gotham Medium</vt:lpstr>
      <vt:lpstr>Lucida Console</vt:lpstr>
      <vt:lpstr>Proxima Nova Light</vt:lpstr>
      <vt:lpstr>Roboto Black</vt:lpstr>
      <vt:lpstr>Roboto Condensed</vt:lpstr>
      <vt:lpstr>Segoe UI</vt:lpstr>
      <vt:lpstr>Segoe UI Light</vt:lpstr>
      <vt:lpstr>Segoe UI Semilight</vt:lpstr>
      <vt:lpstr>Source Sans Pro</vt:lpstr>
      <vt:lpstr>Source Sans Pro Light</vt:lpstr>
      <vt:lpstr>Ubuntu Mono</vt:lpstr>
      <vt:lpstr>Chalkboard 16x9</vt:lpstr>
      <vt:lpstr>Acrobat Document</vt:lpstr>
      <vt:lpstr>PowerPoint Presentation</vt:lpstr>
      <vt:lpstr>Speaker Questionnaire</vt:lpstr>
      <vt:lpstr>Contact Me</vt:lpstr>
      <vt:lpstr>PowerPoint Presentation</vt:lpstr>
      <vt:lpstr>PowerPoint Presentation</vt:lpstr>
      <vt:lpstr>Pester</vt:lpstr>
      <vt:lpstr>Challenges &amp; Goals</vt:lpstr>
      <vt:lpstr>Consider Your SQL Environment</vt:lpstr>
      <vt:lpstr>Consider Your SQL Environment</vt:lpstr>
      <vt:lpstr>Consider Your SQL Environment</vt:lpstr>
      <vt:lpstr>Consider Your SQL Environment</vt:lpstr>
      <vt:lpstr>Consider Your SQL Environment</vt:lpstr>
      <vt:lpstr>Consider Your SQL Environment</vt:lpstr>
      <vt:lpstr>Challenge - Output</vt:lpstr>
      <vt:lpstr>Challenge - Output</vt:lpstr>
      <vt:lpstr>Challenge - Output</vt:lpstr>
      <vt:lpstr>Our Goal</vt:lpstr>
      <vt:lpstr>dbachecks</vt:lpstr>
      <vt:lpstr>System Requirements</vt:lpstr>
      <vt:lpstr>PowerPoint Presentation</vt:lpstr>
      <vt:lpstr>Install is easy</vt:lpstr>
      <vt:lpstr>Need an offline install?</vt:lpstr>
      <vt:lpstr>What Checks Are Available?</vt:lpstr>
      <vt:lpstr>What Checks Are Available? Use Get-DbcCheck </vt:lpstr>
      <vt:lpstr>What Configs Are Available?</vt:lpstr>
      <vt:lpstr>What Configs Are Available? Use Get-DbcConfig</vt:lpstr>
      <vt:lpstr>How Do I Run A Check?</vt:lpstr>
      <vt:lpstr>Invoke-DbcCheck – Run A Check</vt:lpstr>
      <vt:lpstr>Configurations?</vt:lpstr>
      <vt:lpstr>Configurations?</vt:lpstr>
      <vt:lpstr>Configurations?</vt:lpstr>
      <vt:lpstr>Configurations?</vt:lpstr>
      <vt:lpstr>Export-DbcConfig/Import-DbcConfig</vt:lpstr>
      <vt:lpstr>Start-DbcPowerBi</vt:lpstr>
      <vt:lpstr>Start-DbcPowerBi</vt:lpstr>
      <vt:lpstr>PowerPoint Presentation</vt:lpstr>
      <vt:lpstr>PowerPoint Presentation</vt:lpstr>
      <vt:lpstr>Questions?</vt:lpstr>
      <vt:lpstr>Contact 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Rob Sewell</dc:creator>
  <cp:lastModifiedBy>Rob Sewell</cp:lastModifiedBy>
  <cp:revision>2</cp:revision>
  <dcterms:created xsi:type="dcterms:W3CDTF">2018-05-10T09:04:51Z</dcterms:created>
  <dcterms:modified xsi:type="dcterms:W3CDTF">2018-10-02T11:16:30Z</dcterms:modified>
</cp:coreProperties>
</file>

<file path=docProps/thumbnail.jpeg>
</file>